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331" r:id="rId5"/>
    <p:sldId id="326" r:id="rId6"/>
    <p:sldId id="327" r:id="rId7"/>
    <p:sldId id="296" r:id="rId8"/>
    <p:sldId id="332" r:id="rId9"/>
    <p:sldId id="298" r:id="rId10"/>
    <p:sldId id="328" r:id="rId11"/>
    <p:sldId id="329" r:id="rId12"/>
    <p:sldId id="330" r:id="rId13"/>
    <p:sldId id="30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331"/>
            <p14:sldId id="326"/>
            <p14:sldId id="327"/>
            <p14:sldId id="296"/>
            <p14:sldId id="332"/>
            <p14:sldId id="298"/>
            <p14:sldId id="328"/>
            <p14:sldId id="329"/>
            <p14:sldId id="33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5776" y="3136612"/>
            <a:ext cx="3993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VRF_MMU1WH_18-30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MMU-UP0241WH-E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299494-2842-474D-A25C-3A017F09D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825" y="809624"/>
            <a:ext cx="5447200" cy="54864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F88ABC-165F-4E09-8DC4-AD5288FFD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330" y="809624"/>
            <a:ext cx="5447200" cy="549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944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MMU-UP0271WH-E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2A589-2018-4B1B-9DE1-922BDADEC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4" y="809624"/>
            <a:ext cx="5528227" cy="53721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B136D6-5E06-49F6-A5BB-369D34533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573" y="809624"/>
            <a:ext cx="5528227" cy="537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897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MMU-UP0301WH-E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4B2CAE-7841-4192-9FFE-65EB34CEB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3" y="809624"/>
            <a:ext cx="5673727" cy="54006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3CE943-B90B-491E-928A-5A3362F88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5" y="795337"/>
            <a:ext cx="5410200" cy="540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44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35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11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VRF_MMU1WH_18-30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71EF7C-3C69-4759-8F41-8BC279942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442" y="4276875"/>
            <a:ext cx="3173209" cy="162058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6FA583-CFC2-4F5F-9944-57C7AA75A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998" y="2514435"/>
            <a:ext cx="3104705" cy="10173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7EA462-B252-4CD7-B77E-731E48E0C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079" y="2536440"/>
            <a:ext cx="1665084" cy="1004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93BA83-1041-4272-B205-3F9785B23A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408" y="2508308"/>
            <a:ext cx="1596358" cy="10158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4585DDA-166E-4179-B388-4637CCF2CB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7933" y="2013081"/>
            <a:ext cx="2861006" cy="20891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F62443-A77A-4CFC-AC36-DEB0D8363C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85" y="2090825"/>
            <a:ext cx="2602081" cy="186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11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VRF_MMU1WH_18-30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CF988E-1D0B-4C34-8B54-8C4B7F64A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8" y="3678462"/>
            <a:ext cx="3995737" cy="25556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7894C3-3BEF-4EBE-88B6-7B4E91F3A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5" y="1704975"/>
            <a:ext cx="4514850" cy="14374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3C3E81-92EA-46CC-9420-79F69E5E57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2950" y="1415262"/>
            <a:ext cx="3228975" cy="143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2DDE5C-9479-4A5E-A58E-F148D9D86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68" y="1892983"/>
            <a:ext cx="5195690" cy="3956514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VRF_MMU1WH_18-30 _Service Area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B6EB5B7-DFC0-4F1C-9905-F8E72560008E}"/>
              </a:ext>
            </a:extLst>
          </p:cNvPr>
          <p:cNvCxnSpPr>
            <a:cxnSpLocks/>
          </p:cNvCxnSpPr>
          <p:nvPr/>
        </p:nvCxnSpPr>
        <p:spPr>
          <a:xfrm flipH="1">
            <a:off x="3248025" y="3038251"/>
            <a:ext cx="928778" cy="52409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C2390DA-6B94-40AE-B346-4F98BC1A98DD}"/>
              </a:ext>
            </a:extLst>
          </p:cNvPr>
          <p:cNvCxnSpPr>
            <a:cxnSpLocks/>
          </p:cNvCxnSpPr>
          <p:nvPr/>
        </p:nvCxnSpPr>
        <p:spPr>
          <a:xfrm flipH="1">
            <a:off x="3105150" y="2874835"/>
            <a:ext cx="940749" cy="52559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3BA9DA6-F748-4170-B232-46A277EE3A64}"/>
              </a:ext>
            </a:extLst>
          </p:cNvPr>
          <p:cNvCxnSpPr>
            <a:cxnSpLocks/>
          </p:cNvCxnSpPr>
          <p:nvPr/>
        </p:nvCxnSpPr>
        <p:spPr>
          <a:xfrm flipH="1">
            <a:off x="3423176" y="2783432"/>
            <a:ext cx="529" cy="4645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5C2227D-A833-4FF7-80E4-A3CB80E3335D}"/>
              </a:ext>
            </a:extLst>
          </p:cNvPr>
          <p:cNvCxnSpPr>
            <a:cxnSpLocks/>
          </p:cNvCxnSpPr>
          <p:nvPr/>
        </p:nvCxnSpPr>
        <p:spPr>
          <a:xfrm flipV="1">
            <a:off x="3423705" y="3496860"/>
            <a:ext cx="0" cy="45766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2C3A2C07-5C28-4C17-A656-26C9CE5C7DD1}"/>
              </a:ext>
            </a:extLst>
          </p:cNvPr>
          <p:cNvSpPr txBox="1"/>
          <p:nvPr/>
        </p:nvSpPr>
        <p:spPr>
          <a:xfrm>
            <a:off x="2847037" y="2831053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A15E315-9D9B-480D-9B14-C1EA8F9F8324}"/>
              </a:ext>
            </a:extLst>
          </p:cNvPr>
          <p:cNvCxnSpPr>
            <a:cxnSpLocks/>
          </p:cNvCxnSpPr>
          <p:nvPr/>
        </p:nvCxnSpPr>
        <p:spPr>
          <a:xfrm flipV="1">
            <a:off x="6731000" y="3019132"/>
            <a:ext cx="1088461" cy="62576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1C117E3-0E3E-41BC-81D2-17B015EB2AE4}"/>
              </a:ext>
            </a:extLst>
          </p:cNvPr>
          <p:cNvCxnSpPr>
            <a:cxnSpLocks/>
          </p:cNvCxnSpPr>
          <p:nvPr/>
        </p:nvCxnSpPr>
        <p:spPr>
          <a:xfrm flipV="1">
            <a:off x="7908029" y="3650172"/>
            <a:ext cx="1069152" cy="6086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A1D8C71-B232-4BCD-A4D4-0AEC7E09EBEF}"/>
              </a:ext>
            </a:extLst>
          </p:cNvPr>
          <p:cNvCxnSpPr>
            <a:cxnSpLocks/>
          </p:cNvCxnSpPr>
          <p:nvPr/>
        </p:nvCxnSpPr>
        <p:spPr>
          <a:xfrm>
            <a:off x="7680069" y="3117769"/>
            <a:ext cx="1035306" cy="635081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B51B2CB0-A492-4983-ADE1-87DBACAE9A57}"/>
              </a:ext>
            </a:extLst>
          </p:cNvPr>
          <p:cNvSpPr txBox="1"/>
          <p:nvPr/>
        </p:nvSpPr>
        <p:spPr>
          <a:xfrm>
            <a:off x="8113022" y="3042872"/>
            <a:ext cx="647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149AD8-5C70-4C70-A85A-3EEAABEC1EA2}"/>
              </a:ext>
            </a:extLst>
          </p:cNvPr>
          <p:cNvSpPr txBox="1"/>
          <p:nvPr/>
        </p:nvSpPr>
        <p:spPr>
          <a:xfrm>
            <a:off x="4797547" y="475807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2616FC-3017-484C-B079-DD04A1D47018}"/>
              </a:ext>
            </a:extLst>
          </p:cNvPr>
          <p:cNvCxnSpPr>
            <a:cxnSpLocks/>
          </p:cNvCxnSpPr>
          <p:nvPr/>
        </p:nvCxnSpPr>
        <p:spPr>
          <a:xfrm>
            <a:off x="4916527" y="1999163"/>
            <a:ext cx="745003" cy="445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97C906E-23A0-40E6-AA87-7EE572C9944B}"/>
              </a:ext>
            </a:extLst>
          </p:cNvPr>
          <p:cNvCxnSpPr>
            <a:cxnSpLocks/>
          </p:cNvCxnSpPr>
          <p:nvPr/>
        </p:nvCxnSpPr>
        <p:spPr>
          <a:xfrm flipV="1">
            <a:off x="4962525" y="4029075"/>
            <a:ext cx="1095375" cy="638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A08C95C-41F1-4F3F-8F3F-AC3D30B3BC91}"/>
              </a:ext>
            </a:extLst>
          </p:cNvPr>
          <p:cNvCxnSpPr>
            <a:cxnSpLocks/>
          </p:cNvCxnSpPr>
          <p:nvPr/>
        </p:nvCxnSpPr>
        <p:spPr>
          <a:xfrm>
            <a:off x="5113991" y="4155772"/>
            <a:ext cx="1" cy="40806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76CCD97-A98D-44C8-A9C0-512A563644DC}"/>
              </a:ext>
            </a:extLst>
          </p:cNvPr>
          <p:cNvCxnSpPr>
            <a:cxnSpLocks/>
          </p:cNvCxnSpPr>
          <p:nvPr/>
        </p:nvCxnSpPr>
        <p:spPr>
          <a:xfrm flipH="1" flipV="1">
            <a:off x="5109967" y="4667250"/>
            <a:ext cx="8047" cy="4244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31D8E-3BCA-4E04-9657-854D7303B42D}"/>
              </a:ext>
            </a:extLst>
          </p:cNvPr>
          <p:cNvCxnSpPr>
            <a:cxnSpLocks/>
          </p:cNvCxnSpPr>
          <p:nvPr/>
        </p:nvCxnSpPr>
        <p:spPr>
          <a:xfrm flipV="1">
            <a:off x="5038725" y="4019550"/>
            <a:ext cx="1095375" cy="638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D658C1F-E621-49F6-B374-BE2D493507C1}"/>
              </a:ext>
            </a:extLst>
          </p:cNvPr>
          <p:cNvCxnSpPr>
            <a:cxnSpLocks/>
          </p:cNvCxnSpPr>
          <p:nvPr/>
        </p:nvCxnSpPr>
        <p:spPr>
          <a:xfrm>
            <a:off x="4992727" y="1999163"/>
            <a:ext cx="745003" cy="445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BE0A56B-5FC4-427B-B015-E6269C1AD316}"/>
              </a:ext>
            </a:extLst>
          </p:cNvPr>
          <p:cNvCxnSpPr>
            <a:cxnSpLocks/>
          </p:cNvCxnSpPr>
          <p:nvPr/>
        </p:nvCxnSpPr>
        <p:spPr>
          <a:xfrm flipV="1">
            <a:off x="4553400" y="2070192"/>
            <a:ext cx="439327" cy="30361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9610218-2BD6-4727-B03E-854946D6D6A9}"/>
              </a:ext>
            </a:extLst>
          </p:cNvPr>
          <p:cNvCxnSpPr>
            <a:cxnSpLocks/>
          </p:cNvCxnSpPr>
          <p:nvPr/>
        </p:nvCxnSpPr>
        <p:spPr>
          <a:xfrm flipH="1">
            <a:off x="5056259" y="1704975"/>
            <a:ext cx="496816" cy="3302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69E547D-0514-471E-B2F1-DCAE647BB787}"/>
              </a:ext>
            </a:extLst>
          </p:cNvPr>
          <p:cNvSpPr txBox="1"/>
          <p:nvPr/>
        </p:nvSpPr>
        <p:spPr>
          <a:xfrm>
            <a:off x="5067415" y="1535941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65130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VRF_MMU1WH_18-30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77EABF-F30C-45D7-86AF-9F83F44C4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485" y="1327496"/>
            <a:ext cx="4652765" cy="35430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FD8D68-C50D-43D1-87E3-15A61AFF5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2013920"/>
            <a:ext cx="4305300" cy="164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VRF_MMU1WH_18-30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26F158-1603-43DE-A026-73362026A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6" y="1554233"/>
            <a:ext cx="4168504" cy="31130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ED01C6-5C58-4662-9CDE-5E0B45B0E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0" y="1987427"/>
            <a:ext cx="4641096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60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52981D-C1D5-4292-8151-5264F5984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782" y="2380999"/>
            <a:ext cx="4195842" cy="28788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BFE94B-4684-4DC6-AC59-6D06EC434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1428334"/>
            <a:ext cx="5276897" cy="4343292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212E8CB-B16E-4FDD-A11C-BB491414874D}"/>
              </a:ext>
            </a:extLst>
          </p:cNvPr>
          <p:cNvCxnSpPr>
            <a:cxnSpLocks/>
          </p:cNvCxnSpPr>
          <p:nvPr/>
        </p:nvCxnSpPr>
        <p:spPr>
          <a:xfrm>
            <a:off x="4434979" y="3984120"/>
            <a:ext cx="2620162" cy="26909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5359" y="101818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A7849F-F5BB-4EEC-AA22-30C4E0663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848" y="2127106"/>
            <a:ext cx="4782231" cy="3228975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1399060-65B8-45B3-9E0B-D3541C590E9C}"/>
              </a:ext>
            </a:extLst>
          </p:cNvPr>
          <p:cNvCxnSpPr>
            <a:cxnSpLocks/>
          </p:cNvCxnSpPr>
          <p:nvPr/>
        </p:nvCxnSpPr>
        <p:spPr>
          <a:xfrm flipH="1">
            <a:off x="3486149" y="4248150"/>
            <a:ext cx="3910353" cy="8763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040EE3C-28C9-433B-913A-B994E7719C14}"/>
              </a:ext>
            </a:extLst>
          </p:cNvPr>
          <p:cNvCxnSpPr>
            <a:cxnSpLocks/>
          </p:cNvCxnSpPr>
          <p:nvPr/>
        </p:nvCxnSpPr>
        <p:spPr>
          <a:xfrm flipH="1" flipV="1">
            <a:off x="3486150" y="2524126"/>
            <a:ext cx="3900830" cy="172402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BC093BF-BA21-4388-B2D6-3E1D98F69F2D}"/>
              </a:ext>
            </a:extLst>
          </p:cNvPr>
          <p:cNvCxnSpPr>
            <a:cxnSpLocks/>
          </p:cNvCxnSpPr>
          <p:nvPr/>
        </p:nvCxnSpPr>
        <p:spPr>
          <a:xfrm flipV="1">
            <a:off x="7858125" y="2286985"/>
            <a:ext cx="1181099" cy="15961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98FB9F7-8B2A-438C-9791-AEA08232CC15}"/>
              </a:ext>
            </a:extLst>
          </p:cNvPr>
          <p:cNvCxnSpPr>
            <a:cxnSpLocks/>
          </p:cNvCxnSpPr>
          <p:nvPr/>
        </p:nvCxnSpPr>
        <p:spPr>
          <a:xfrm>
            <a:off x="7724775" y="4248150"/>
            <a:ext cx="1285875" cy="8001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3F6A20D-C273-4887-AE78-40D66A8B4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9224" y="600868"/>
            <a:ext cx="2886075" cy="28281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292A0CA-DF20-43A8-BA45-ADDBC676C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9224" y="3583932"/>
            <a:ext cx="2886075" cy="25874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C4B36F-FF74-4FA1-A504-CF28D6E4D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74" y="3741594"/>
            <a:ext cx="2552701" cy="24298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C37B76-276B-461B-9406-CEA4EE68AA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773" y="868005"/>
            <a:ext cx="2552702" cy="269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48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MMU-UP0181WH-E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66EDDE-3F5E-483B-AA0E-6F9E4A848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809624"/>
            <a:ext cx="5749925" cy="5334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31C2D6-B3D1-40AB-9E73-1726AD381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0" y="809624"/>
            <a:ext cx="5153025" cy="533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1672</TotalTime>
  <Words>54</Words>
  <Application>Microsoft Office PowerPoint</Application>
  <PresentationFormat>Widescreen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437</cp:revision>
  <dcterms:created xsi:type="dcterms:W3CDTF">2016-10-06T10:26:47Z</dcterms:created>
  <dcterms:modified xsi:type="dcterms:W3CDTF">2021-01-28T06:28:06Z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de0adf1b-5e94-4a85-bf70-8287267e280a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