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291" r:id="rId10"/>
    <p:sldId id="302" r:id="rId11"/>
    <p:sldId id="328" r:id="rId12"/>
    <p:sldId id="30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291"/>
            <p14:sldId id="302"/>
            <p14:sldId id="328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3136612"/>
            <a:ext cx="4052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VRF_MMD1BHP_36-56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14-01-2021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MMD-UP0481BHP-E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24482C-9582-4AEB-938C-D723F6D6B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1874" y="744172"/>
            <a:ext cx="5675698" cy="54448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2A9E36-F44F-43FB-A628-D711F9E5A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16" y="744171"/>
            <a:ext cx="5409612" cy="5444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272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MMD-UP0561BHP-E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38632A-530E-44FD-B865-174D8825D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63" y="800159"/>
            <a:ext cx="5827790" cy="54520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48BA5A-DCBC-4D15-9BF5-1FEE9EE1B6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3182" y="800159"/>
            <a:ext cx="5015142" cy="545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96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4052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VRF_MMD1BHP_36-56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2A57A6-C33D-4469-BB99-A10F7DFB6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50" y="3533775"/>
            <a:ext cx="3521095" cy="26098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ABD88A-B6E9-4DF8-AC1B-B5B8DA230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394" y="1722960"/>
            <a:ext cx="3836806" cy="11164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3D317C-981E-466F-B556-703EB2D29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0170" y="1722960"/>
            <a:ext cx="3199277" cy="11164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C2DF9C9-A65F-4EC2-B40B-1EEDA34A4E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398" y="1795606"/>
            <a:ext cx="3129418" cy="107816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4237E8-3793-429E-A1C2-3571790229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3145" y="3602101"/>
            <a:ext cx="3936935" cy="22778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6E1550F-11F7-4619-85CB-E3AA42C0D9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311" y="3757548"/>
            <a:ext cx="3917739" cy="238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4052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VRF_MMD1BHP_36-56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E64CF6-CAFB-4DF4-AAFE-5B5CF1134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810" y="1411399"/>
            <a:ext cx="4691040" cy="15318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736A9A-F82A-4ED5-9985-22B66B1E0C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379" y="1266825"/>
            <a:ext cx="2898259" cy="2584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AA750F-AB95-4FFB-825B-215689E716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606" y="1558221"/>
            <a:ext cx="3221729" cy="17815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F9CF81-00D4-446A-A7A0-834491F96C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3901" y="3406110"/>
            <a:ext cx="3829049" cy="280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C0BB01-3642-435C-80DF-424BE3617B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691" y="1426044"/>
            <a:ext cx="6087255" cy="460328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VRF_MMD1BHP_36-56_Service Area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055C944-B93E-444C-8BEE-E9487A8DE168}"/>
              </a:ext>
            </a:extLst>
          </p:cNvPr>
          <p:cNvCxnSpPr>
            <a:cxnSpLocks/>
          </p:cNvCxnSpPr>
          <p:nvPr/>
        </p:nvCxnSpPr>
        <p:spPr>
          <a:xfrm flipV="1">
            <a:off x="2667000" y="2857501"/>
            <a:ext cx="1457325" cy="71437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5A9157F-343B-49A7-90A6-9532A611D924}"/>
              </a:ext>
            </a:extLst>
          </p:cNvPr>
          <p:cNvCxnSpPr>
            <a:cxnSpLocks/>
          </p:cNvCxnSpPr>
          <p:nvPr/>
        </p:nvCxnSpPr>
        <p:spPr>
          <a:xfrm flipV="1">
            <a:off x="2762250" y="3067050"/>
            <a:ext cx="1495425" cy="7429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E62192C-6B16-4650-A62D-E1652BCE3E9C}"/>
              </a:ext>
            </a:extLst>
          </p:cNvPr>
          <p:cNvSpPr txBox="1"/>
          <p:nvPr/>
        </p:nvSpPr>
        <p:spPr>
          <a:xfrm>
            <a:off x="5132500" y="5659993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700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8444051-4A7B-4EB8-9726-94132E5D1D42}"/>
              </a:ext>
            </a:extLst>
          </p:cNvPr>
          <p:cNvCxnSpPr>
            <a:cxnSpLocks/>
          </p:cNvCxnSpPr>
          <p:nvPr/>
        </p:nvCxnSpPr>
        <p:spPr>
          <a:xfrm>
            <a:off x="2928806" y="2998725"/>
            <a:ext cx="0" cy="42737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B96A3-DA96-4F20-AE57-1E171A9B10A9}"/>
              </a:ext>
            </a:extLst>
          </p:cNvPr>
          <p:cNvCxnSpPr>
            <a:cxnSpLocks/>
          </p:cNvCxnSpPr>
          <p:nvPr/>
        </p:nvCxnSpPr>
        <p:spPr>
          <a:xfrm flipV="1">
            <a:off x="2928089" y="3715692"/>
            <a:ext cx="1" cy="37053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26993A-9DD0-4866-B23F-9EE148E11530}"/>
              </a:ext>
            </a:extLst>
          </p:cNvPr>
          <p:cNvCxnSpPr>
            <a:cxnSpLocks/>
          </p:cNvCxnSpPr>
          <p:nvPr/>
        </p:nvCxnSpPr>
        <p:spPr>
          <a:xfrm flipH="1">
            <a:off x="4848225" y="4806212"/>
            <a:ext cx="1330326" cy="61351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7832A24-F7F1-4672-AE17-CBD778330389}"/>
              </a:ext>
            </a:extLst>
          </p:cNvPr>
          <p:cNvCxnSpPr>
            <a:cxnSpLocks/>
          </p:cNvCxnSpPr>
          <p:nvPr/>
        </p:nvCxnSpPr>
        <p:spPr>
          <a:xfrm flipH="1">
            <a:off x="6026150" y="5570451"/>
            <a:ext cx="1411823" cy="67794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AB8A2B-0464-45B8-B3A5-F43CDEFCD95B}"/>
              </a:ext>
            </a:extLst>
          </p:cNvPr>
          <p:cNvCxnSpPr>
            <a:cxnSpLocks/>
          </p:cNvCxnSpPr>
          <p:nvPr/>
        </p:nvCxnSpPr>
        <p:spPr>
          <a:xfrm>
            <a:off x="4962525" y="5381625"/>
            <a:ext cx="1431925" cy="688975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55FB8E3C-1569-402A-845A-2FBB29DE3C8F}"/>
              </a:ext>
            </a:extLst>
          </p:cNvPr>
          <p:cNvSpPr txBox="1"/>
          <p:nvPr/>
        </p:nvSpPr>
        <p:spPr>
          <a:xfrm>
            <a:off x="2339501" y="3089786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9E1F77C-31DF-47D0-BA35-93AD146A165C}"/>
              </a:ext>
            </a:extLst>
          </p:cNvPr>
          <p:cNvCxnSpPr>
            <a:cxnSpLocks/>
          </p:cNvCxnSpPr>
          <p:nvPr/>
        </p:nvCxnSpPr>
        <p:spPr>
          <a:xfrm flipH="1">
            <a:off x="6997700" y="3016250"/>
            <a:ext cx="1314450" cy="60753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9D92982-E3BC-4824-BC4E-47DB31B38586}"/>
              </a:ext>
            </a:extLst>
          </p:cNvPr>
          <p:cNvCxnSpPr>
            <a:cxnSpLocks/>
          </p:cNvCxnSpPr>
          <p:nvPr/>
        </p:nvCxnSpPr>
        <p:spPr>
          <a:xfrm flipH="1">
            <a:off x="7021256" y="3054350"/>
            <a:ext cx="1284544" cy="60306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83F5BF2-ECDE-46F5-99C1-D7DFF89D50CA}"/>
              </a:ext>
            </a:extLst>
          </p:cNvPr>
          <p:cNvCxnSpPr>
            <a:cxnSpLocks/>
          </p:cNvCxnSpPr>
          <p:nvPr/>
        </p:nvCxnSpPr>
        <p:spPr>
          <a:xfrm>
            <a:off x="8213324" y="2675542"/>
            <a:ext cx="0" cy="37565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EF37DFA-98DF-40D3-B2E4-16DBDFEC689B}"/>
              </a:ext>
            </a:extLst>
          </p:cNvPr>
          <p:cNvCxnSpPr>
            <a:cxnSpLocks/>
          </p:cNvCxnSpPr>
          <p:nvPr/>
        </p:nvCxnSpPr>
        <p:spPr>
          <a:xfrm flipV="1">
            <a:off x="8187519" y="3116938"/>
            <a:ext cx="19455" cy="40378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FBBEDE0-1FEA-42FF-A1FB-50CE3185D696}"/>
              </a:ext>
            </a:extLst>
          </p:cNvPr>
          <p:cNvSpPr txBox="1"/>
          <p:nvPr/>
        </p:nvSpPr>
        <p:spPr>
          <a:xfrm>
            <a:off x="8247920" y="2573690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0527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VRF_MMD1BHP_36-56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ABF4D1-6593-43FD-A2F3-6D250E329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408" y="2067810"/>
            <a:ext cx="4578617" cy="17209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ACE67D-86F4-416A-B864-CEE580119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4917" y="1351820"/>
            <a:ext cx="4653104" cy="351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0527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VRF_MMD1BHP_36-56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23DCA0-EED9-4F74-85ED-D75572D20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647" y="2202090"/>
            <a:ext cx="4468078" cy="16961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878DA7-11B6-475B-BECB-42B665EAD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8418" y="2023557"/>
            <a:ext cx="3936935" cy="227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020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CD9F3F-C2F5-4852-942A-917BAF410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87" y="1941627"/>
            <a:ext cx="4751721" cy="381695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1C081-8E8B-4EA1-85BE-D0AE5860DA3D}"/>
              </a:ext>
            </a:extLst>
          </p:cNvPr>
          <p:cNvCxnSpPr>
            <a:cxnSpLocks/>
          </p:cNvCxnSpPr>
          <p:nvPr/>
        </p:nvCxnSpPr>
        <p:spPr>
          <a:xfrm flipV="1">
            <a:off x="5573027" y="3927108"/>
            <a:ext cx="1876928" cy="24063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5D33C3C-A553-4F87-A6C0-901770C9E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955" y="2054550"/>
            <a:ext cx="3974906" cy="320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562992-0783-4A3D-ACD4-AFF839839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236" y="1780827"/>
            <a:ext cx="4703395" cy="35954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6351" y="69904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E48687E-91A1-4C0D-B013-1CBA1DD42427}"/>
              </a:ext>
            </a:extLst>
          </p:cNvPr>
          <p:cNvCxnSpPr>
            <a:cxnSpLocks/>
          </p:cNvCxnSpPr>
          <p:nvPr/>
        </p:nvCxnSpPr>
        <p:spPr>
          <a:xfrm flipV="1">
            <a:off x="8017844" y="3975234"/>
            <a:ext cx="1217224" cy="79889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CDE29776-429F-484E-8564-3D3271A4E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4184" y="2212459"/>
            <a:ext cx="2798144" cy="3093403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D11C2CEF-44B8-475D-AD64-D048D38AB1DF}"/>
              </a:ext>
            </a:extLst>
          </p:cNvPr>
          <p:cNvCxnSpPr>
            <a:cxnSpLocks/>
          </p:cNvCxnSpPr>
          <p:nvPr/>
        </p:nvCxnSpPr>
        <p:spPr>
          <a:xfrm flipH="1" flipV="1">
            <a:off x="3194799" y="2151246"/>
            <a:ext cx="4312906" cy="269125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46BFEB4-4B3D-40B0-9A78-F1EBD823DAB2}"/>
              </a:ext>
            </a:extLst>
          </p:cNvPr>
          <p:cNvCxnSpPr>
            <a:cxnSpLocks/>
          </p:cNvCxnSpPr>
          <p:nvPr/>
        </p:nvCxnSpPr>
        <p:spPr>
          <a:xfrm flipH="1">
            <a:off x="3194799" y="4962525"/>
            <a:ext cx="4216654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5BA110EA-7356-4139-BCE7-84BF3A716C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993" y="654678"/>
            <a:ext cx="2492806" cy="26508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C6522A8-7981-4C3D-B1E0-C91009CCEE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994" y="3496873"/>
            <a:ext cx="2492806" cy="270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08800" y="2936757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MMD-UP0361BHP-E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FA8C5D-203B-46BC-9535-F754B05B7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483" y="802355"/>
            <a:ext cx="5537185" cy="54348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A1CC18-9967-4150-80AA-6DA2C8D45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1320" y="800159"/>
            <a:ext cx="5449510" cy="543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2109</TotalTime>
  <Words>52</Words>
  <Application>Microsoft Office PowerPoint</Application>
  <PresentationFormat>Widescreen</PresentationFormat>
  <Paragraphs>36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602</cp:revision>
  <dcterms:created xsi:type="dcterms:W3CDTF">2016-10-06T10:26:47Z</dcterms:created>
  <dcterms:modified xsi:type="dcterms:W3CDTF">2021-01-14T06:58:00Z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c5e29061-6712-45de-9149-74593c7562b3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