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92" r:id="rId4"/>
    <p:sldId id="293" r:id="rId5"/>
    <p:sldId id="326" r:id="rId6"/>
    <p:sldId id="327" r:id="rId7"/>
    <p:sldId id="296" r:id="rId8"/>
    <p:sldId id="295" r:id="rId9"/>
    <p:sldId id="300" r:id="rId10"/>
    <p:sldId id="328" r:id="rId11"/>
    <p:sldId id="329" r:id="rId12"/>
    <p:sldId id="330" r:id="rId13"/>
    <p:sldId id="331" r:id="rId14"/>
    <p:sldId id="304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293"/>
            <p14:sldId id="326"/>
            <p14:sldId id="327"/>
            <p14:sldId id="296"/>
            <p14:sldId id="295"/>
            <p14:sldId id="300"/>
            <p14:sldId id="328"/>
            <p14:sldId id="329"/>
            <p14:sldId id="330"/>
            <p14:sldId id="331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42" autoAdjust="0"/>
    <p:restoredTop sz="96374" autoAdjust="0"/>
  </p:normalViewPr>
  <p:slideViewPr>
    <p:cSldViewPr snapToGrid="0">
      <p:cViewPr varScale="1">
        <p:scale>
          <a:sx n="62" d="100"/>
          <a:sy n="62" d="100"/>
        </p:scale>
        <p:origin x="608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92668" y="3049708"/>
            <a:ext cx="41857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VRF_MMY1HT8P_16-24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28-01-2021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40735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MMY-MUP1801HT8P-E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C76D7B-AE1E-4D10-A368-503DC8EF64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3371" y="750381"/>
            <a:ext cx="5454651" cy="54654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85AEAC-2F39-476E-83D4-6C7C607183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349" y="750381"/>
            <a:ext cx="5454651" cy="546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390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40735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MMY-MUP2001HT8P-E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440089-E628-4DFF-8EDE-108E09EDF7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750381"/>
            <a:ext cx="5708079" cy="54654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67CF50-2BFA-4139-9869-2EF8AD2DE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8158" y="750382"/>
            <a:ext cx="5230686" cy="5465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830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40735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MMY-MUP2201HT8P-E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83F6316-7F34-4BFD-9461-FD8A8BF9F6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9202" y="750381"/>
            <a:ext cx="5337450" cy="54909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4DFAD6-CEC1-4748-BE02-460F12FA0E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350" y="750381"/>
            <a:ext cx="5615612" cy="549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7088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40735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MMY-MUP2401HT8P-E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4E2057-78FC-4B24-BAF5-084483E2E1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49" y="778291"/>
            <a:ext cx="5646435" cy="53964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6F9C6DB-1272-4AB3-BE89-FDC3FFEB68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6284" y="778291"/>
            <a:ext cx="5239820" cy="5396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590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5567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244839"/>
            <a:ext cx="41857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VRF_MMY1HT8P_16-24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9562D49-90F2-4DE4-BA32-562C2FC619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5086" y="829615"/>
            <a:ext cx="1633065" cy="324920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09F7D61-FB5F-43A6-98F6-271723F04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9342" y="829614"/>
            <a:ext cx="1756888" cy="324920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2EC9BD-49BF-4F24-AB7F-686403B565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6388" y="4684300"/>
            <a:ext cx="2434974" cy="15500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982A99D-CA5C-44A4-BAE0-11F2219C6A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6557" y="842481"/>
            <a:ext cx="2372104" cy="32761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630D256-96F4-481B-8D86-66027D1A0E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94576" y="2562649"/>
            <a:ext cx="2434974" cy="35582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9649317-7E37-47E6-A52E-DEB15A6569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5894" y="2773848"/>
            <a:ext cx="2278358" cy="3135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41857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VRF_MMY1HT8P_16-24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289C80-E693-4D01-9582-5708680CBD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7483" y="4242329"/>
            <a:ext cx="2526451" cy="21936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33F06B-684E-4290-8D14-058202EA90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5294" y="1165677"/>
            <a:ext cx="2594842" cy="2859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516FEC0-4402-4D6A-BC32-635DFA34E7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5752" y="1630586"/>
            <a:ext cx="3662737" cy="4499179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569076" y="325480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VRF_MMY1HT8P_16-24_ Service Area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85E5ECD-8627-43D6-8875-B3AD7D8E2F3D}"/>
              </a:ext>
            </a:extLst>
          </p:cNvPr>
          <p:cNvCxnSpPr>
            <a:cxnSpLocks/>
          </p:cNvCxnSpPr>
          <p:nvPr/>
        </p:nvCxnSpPr>
        <p:spPr>
          <a:xfrm>
            <a:off x="4738945" y="5552464"/>
            <a:ext cx="1600210" cy="92025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A09C85D-F210-4B40-A153-3FF20AEF769E}"/>
              </a:ext>
            </a:extLst>
          </p:cNvPr>
          <p:cNvCxnSpPr>
            <a:cxnSpLocks/>
          </p:cNvCxnSpPr>
          <p:nvPr/>
        </p:nvCxnSpPr>
        <p:spPr>
          <a:xfrm>
            <a:off x="5357014" y="5231327"/>
            <a:ext cx="1732155" cy="99481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309E987-BE8E-46C6-A7BA-4797DBC830F0}"/>
              </a:ext>
            </a:extLst>
          </p:cNvPr>
          <p:cNvCxnSpPr>
            <a:cxnSpLocks/>
          </p:cNvCxnSpPr>
          <p:nvPr/>
        </p:nvCxnSpPr>
        <p:spPr>
          <a:xfrm flipV="1">
            <a:off x="7578553" y="2580061"/>
            <a:ext cx="0" cy="36084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8B08AEAC-D0D7-43E0-9F5D-8945E1EF967C}"/>
              </a:ext>
            </a:extLst>
          </p:cNvPr>
          <p:cNvSpPr txBox="1"/>
          <p:nvPr/>
        </p:nvSpPr>
        <p:spPr>
          <a:xfrm>
            <a:off x="4598811" y="1344549"/>
            <a:ext cx="550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300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3ECB9DB-084D-41C4-AEF7-F6C5E0CE10F9}"/>
              </a:ext>
            </a:extLst>
          </p:cNvPr>
          <p:cNvSpPr txBox="1"/>
          <p:nvPr/>
        </p:nvSpPr>
        <p:spPr>
          <a:xfrm>
            <a:off x="6322961" y="6142620"/>
            <a:ext cx="84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0CD1247-5414-4E47-B051-0A1102AE63CD}"/>
              </a:ext>
            </a:extLst>
          </p:cNvPr>
          <p:cNvSpPr txBox="1"/>
          <p:nvPr/>
        </p:nvSpPr>
        <p:spPr>
          <a:xfrm>
            <a:off x="7579390" y="2043510"/>
            <a:ext cx="535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AE844E15-BD8D-49DA-8B29-A480D88C0822}"/>
              </a:ext>
            </a:extLst>
          </p:cNvPr>
          <p:cNvCxnSpPr>
            <a:cxnSpLocks/>
          </p:cNvCxnSpPr>
          <p:nvPr/>
        </p:nvCxnSpPr>
        <p:spPr>
          <a:xfrm flipV="1">
            <a:off x="6118604" y="6010382"/>
            <a:ext cx="610969" cy="339273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AE0FE8C-8B32-4D8C-AA25-6A367BD3EE82}"/>
              </a:ext>
            </a:extLst>
          </p:cNvPr>
          <p:cNvCxnSpPr>
            <a:cxnSpLocks/>
          </p:cNvCxnSpPr>
          <p:nvPr/>
        </p:nvCxnSpPr>
        <p:spPr>
          <a:xfrm flipV="1">
            <a:off x="6598445" y="2493450"/>
            <a:ext cx="1086962" cy="63239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F672D2CC-272F-4217-8836-55377D83C894}"/>
              </a:ext>
            </a:extLst>
          </p:cNvPr>
          <p:cNvCxnSpPr>
            <a:cxnSpLocks/>
          </p:cNvCxnSpPr>
          <p:nvPr/>
        </p:nvCxnSpPr>
        <p:spPr>
          <a:xfrm flipV="1">
            <a:off x="3750067" y="2367766"/>
            <a:ext cx="1177735" cy="67338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59E0BA7-A0F2-4EC5-A90E-0ECBB4100CB4}"/>
              </a:ext>
            </a:extLst>
          </p:cNvPr>
          <p:cNvCxnSpPr>
            <a:cxnSpLocks/>
          </p:cNvCxnSpPr>
          <p:nvPr/>
        </p:nvCxnSpPr>
        <p:spPr>
          <a:xfrm flipV="1">
            <a:off x="3729519" y="2370959"/>
            <a:ext cx="1248484" cy="72156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E5DA9E44-1003-45FD-AAE7-7779D53AFDF8}"/>
              </a:ext>
            </a:extLst>
          </p:cNvPr>
          <p:cNvCxnSpPr>
            <a:cxnSpLocks/>
          </p:cNvCxnSpPr>
          <p:nvPr/>
        </p:nvCxnSpPr>
        <p:spPr>
          <a:xfrm flipH="1">
            <a:off x="4919394" y="1483098"/>
            <a:ext cx="306394" cy="257385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BAE7A9E5-1178-4A39-85AF-4F0C9F834F2D}"/>
              </a:ext>
            </a:extLst>
          </p:cNvPr>
          <p:cNvCxnSpPr>
            <a:cxnSpLocks/>
          </p:cNvCxnSpPr>
          <p:nvPr/>
        </p:nvCxnSpPr>
        <p:spPr>
          <a:xfrm flipV="1">
            <a:off x="6630101" y="2492785"/>
            <a:ext cx="1086962" cy="63239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A0522938-B231-4C2B-AC14-600FA8BFA54C}"/>
              </a:ext>
            </a:extLst>
          </p:cNvPr>
          <p:cNvCxnSpPr>
            <a:cxnSpLocks/>
          </p:cNvCxnSpPr>
          <p:nvPr/>
        </p:nvCxnSpPr>
        <p:spPr>
          <a:xfrm>
            <a:off x="7575922" y="2115485"/>
            <a:ext cx="0" cy="40878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2BA300B-F483-4154-8042-F388EC399F62}"/>
              </a:ext>
            </a:extLst>
          </p:cNvPr>
          <p:cNvCxnSpPr>
            <a:cxnSpLocks/>
          </p:cNvCxnSpPr>
          <p:nvPr/>
        </p:nvCxnSpPr>
        <p:spPr>
          <a:xfrm>
            <a:off x="4828854" y="1684962"/>
            <a:ext cx="1892228" cy="108804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57E05A5-C481-4ADF-B78C-C75E00D21184}"/>
              </a:ext>
            </a:extLst>
          </p:cNvPr>
          <p:cNvCxnSpPr>
            <a:cxnSpLocks/>
          </p:cNvCxnSpPr>
          <p:nvPr/>
        </p:nvCxnSpPr>
        <p:spPr>
          <a:xfrm>
            <a:off x="4993240" y="1376737"/>
            <a:ext cx="1448657" cy="85275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AB3ACDA-2184-4379-9684-23E048B2B389}"/>
              </a:ext>
            </a:extLst>
          </p:cNvPr>
          <p:cNvCxnSpPr>
            <a:cxnSpLocks/>
          </p:cNvCxnSpPr>
          <p:nvPr/>
        </p:nvCxnSpPr>
        <p:spPr>
          <a:xfrm>
            <a:off x="3863527" y="2431811"/>
            <a:ext cx="1" cy="51484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2E67D66-892B-495A-BA75-BC9DF02FBA37}"/>
              </a:ext>
            </a:extLst>
          </p:cNvPr>
          <p:cNvCxnSpPr>
            <a:cxnSpLocks/>
          </p:cNvCxnSpPr>
          <p:nvPr/>
        </p:nvCxnSpPr>
        <p:spPr>
          <a:xfrm flipV="1">
            <a:off x="3863528" y="3032186"/>
            <a:ext cx="0" cy="49248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6F4FF6E3-A7A5-4728-99AE-3D1B801118B7}"/>
              </a:ext>
            </a:extLst>
          </p:cNvPr>
          <p:cNvSpPr txBox="1"/>
          <p:nvPr/>
        </p:nvSpPr>
        <p:spPr>
          <a:xfrm>
            <a:off x="3426617" y="2528900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41857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VRF_MMY1HT8P_16-24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B939EF-5C29-4D17-9267-85C1D22412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520" y="1987427"/>
            <a:ext cx="5193480" cy="18002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BCBE3C-32D8-43C7-A067-5244916910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0480" y="1179410"/>
            <a:ext cx="3662737" cy="449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/>
              <a:t>Service Clearance OFF</a:t>
            </a:r>
            <a:endParaRPr lang="en-US" sz="2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41857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VRF_MMY1HT8P_16-24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5836A9-B06E-470D-BA59-19DAB4A8B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279" y="2074577"/>
            <a:ext cx="4963555" cy="19117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2B3C775-A79D-45D9-BD07-01D881EE7A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6886" y="1251373"/>
            <a:ext cx="2434974" cy="3558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05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564B6F-C53E-4FBE-8412-44A6D14ECF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254" y="1534382"/>
            <a:ext cx="3324225" cy="485775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443E4F2-9927-4121-B10D-625F0B320A08}"/>
              </a:ext>
            </a:extLst>
          </p:cNvPr>
          <p:cNvCxnSpPr>
            <a:cxnSpLocks/>
          </p:cNvCxnSpPr>
          <p:nvPr/>
        </p:nvCxnSpPr>
        <p:spPr>
          <a:xfrm flipV="1">
            <a:off x="3328827" y="1807706"/>
            <a:ext cx="2767173" cy="401774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6CA9B9D-62F2-4C84-BDA6-3F5AD6538550}"/>
              </a:ext>
            </a:extLst>
          </p:cNvPr>
          <p:cNvCxnSpPr>
            <a:cxnSpLocks/>
          </p:cNvCxnSpPr>
          <p:nvPr/>
        </p:nvCxnSpPr>
        <p:spPr>
          <a:xfrm flipV="1">
            <a:off x="3287730" y="2897313"/>
            <a:ext cx="5465852" cy="315416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551808D-401B-47BC-A828-097D23749C90}"/>
              </a:ext>
            </a:extLst>
          </p:cNvPr>
          <p:cNvCxnSpPr>
            <a:cxnSpLocks/>
          </p:cNvCxnSpPr>
          <p:nvPr/>
        </p:nvCxnSpPr>
        <p:spPr>
          <a:xfrm flipV="1">
            <a:off x="3102796" y="5948738"/>
            <a:ext cx="2424701" cy="246579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7AB133DD-D0E4-46F6-9D08-8B8FBF50B4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704185"/>
            <a:ext cx="2847227" cy="137557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B6FDC1B-370A-44F1-B705-AB2533392B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6660" y="1960151"/>
            <a:ext cx="2758914" cy="315898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F893530-FC8D-4777-9B44-60938AEA66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5391" y="4940388"/>
            <a:ext cx="2931263" cy="162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F89746E-D3BD-4A04-8158-1D1E61B263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3327" y="2292336"/>
            <a:ext cx="2397454" cy="33564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19303" y="102998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4B71EF5-A3E1-4F22-A126-9504321A934D}"/>
              </a:ext>
            </a:extLst>
          </p:cNvPr>
          <p:cNvCxnSpPr>
            <a:cxnSpLocks/>
          </p:cNvCxnSpPr>
          <p:nvPr/>
        </p:nvCxnSpPr>
        <p:spPr>
          <a:xfrm flipH="1" flipV="1">
            <a:off x="3439375" y="2441632"/>
            <a:ext cx="3033344" cy="2459141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5B02D152-9B8C-402A-BB0D-ABA806BB4BCB}"/>
              </a:ext>
            </a:extLst>
          </p:cNvPr>
          <p:cNvCxnSpPr>
            <a:cxnSpLocks/>
          </p:cNvCxnSpPr>
          <p:nvPr/>
        </p:nvCxnSpPr>
        <p:spPr>
          <a:xfrm flipV="1">
            <a:off x="6534364" y="2157410"/>
            <a:ext cx="2308409" cy="268171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7AA8703-B9FB-4698-9FFF-41438097521D}"/>
              </a:ext>
            </a:extLst>
          </p:cNvPr>
          <p:cNvCxnSpPr>
            <a:cxnSpLocks/>
          </p:cNvCxnSpPr>
          <p:nvPr/>
        </p:nvCxnSpPr>
        <p:spPr>
          <a:xfrm flipH="1">
            <a:off x="3439375" y="4880225"/>
            <a:ext cx="2992248" cy="16438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EB4F9DE-DDD6-4764-820E-A4050941D3A1}"/>
              </a:ext>
            </a:extLst>
          </p:cNvPr>
          <p:cNvCxnSpPr>
            <a:cxnSpLocks/>
          </p:cNvCxnSpPr>
          <p:nvPr/>
        </p:nvCxnSpPr>
        <p:spPr>
          <a:xfrm>
            <a:off x="6513816" y="4839128"/>
            <a:ext cx="2354592" cy="26182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FE4674E2-4CD4-45C3-A752-19B3F8538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8408" y="504263"/>
            <a:ext cx="2758426" cy="26817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70A650E-26CC-4118-B0C4-3764AC4C5A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302" y="820910"/>
            <a:ext cx="2758427" cy="23794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2B82A72-EC80-4DA9-8BC3-DB957210DC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582" y="3538424"/>
            <a:ext cx="2809696" cy="249866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524E579-3178-436D-A2DC-F022F4781F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42773" y="3447808"/>
            <a:ext cx="2809696" cy="2905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40735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MMY-MUP1601HT8P-E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12C79B-7AD2-4C57-B721-0B68A8BE7C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840076"/>
            <a:ext cx="5862192" cy="53244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E0D695-B4FC-4492-B1D5-977C451C91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0945" y="840075"/>
            <a:ext cx="5188448" cy="5324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01374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2315</TotalTime>
  <Words>55</Words>
  <Application>Microsoft Office PowerPoint</Application>
  <PresentationFormat>Widescreen</PresentationFormat>
  <Paragraphs>27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751</cp:revision>
  <dcterms:created xsi:type="dcterms:W3CDTF">2016-10-06T10:26:47Z</dcterms:created>
  <dcterms:modified xsi:type="dcterms:W3CDTF">2021-01-28T12:27:34Z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3d560966-c002-47a0-82f5-6cc63d5f6db1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