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8" r:id="rId10"/>
    <p:sldId id="328" r:id="rId11"/>
    <p:sldId id="329" r:id="rId12"/>
    <p:sldId id="330" r:id="rId13"/>
    <p:sldId id="30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8"/>
            <p14:sldId id="328"/>
            <p14:sldId id="329"/>
            <p14:sldId id="33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136612"/>
            <a:ext cx="3993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VRF_MMU1WH_07-15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MMU-UP0091WH-E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E3AF79-A05A-453D-974E-926B28449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809623"/>
            <a:ext cx="5581650" cy="53790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907B34-07C5-4835-944C-16DE83D04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4" y="809623"/>
            <a:ext cx="5445126" cy="537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96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MMU-UP0121WH-E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A3E4E9-4516-41E7-91A8-BEC0B87D6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4" y="809623"/>
            <a:ext cx="5588001" cy="53473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E4F580-65D8-45AD-AF62-55BABC86C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775428"/>
            <a:ext cx="5210175" cy="538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10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MMU-UP0151WH-E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01B6D4-7B5C-4BB2-BC0F-FC90EDA16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17" y="809624"/>
            <a:ext cx="5720008" cy="53801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D6EF66-E432-4004-8733-DC72AFD75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809625"/>
            <a:ext cx="5172075" cy="53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188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5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VRF_MMU1WH_07-15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1EC18-78E6-4A54-91E9-7D6974543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208" y="4336133"/>
            <a:ext cx="2518444" cy="16789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352362-393E-4DA2-9624-29BF387BF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08" y="2601216"/>
            <a:ext cx="2518444" cy="10461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42BD49-72B6-4134-8585-CC7AB4915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469" y="2634234"/>
            <a:ext cx="1761246" cy="9359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B3409-6CE1-460D-B7EE-D50CAAAF2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9426" y="2642623"/>
            <a:ext cx="1706853" cy="8949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58945A-DB90-418F-8455-15CAB030DE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6053" y="1960320"/>
            <a:ext cx="2762010" cy="19153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49A935-486C-4FA3-B9A5-1F5943F048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877" y="1949398"/>
            <a:ext cx="2830455" cy="21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11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VRF_MMU1WH_07-15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12DE44-2C0A-4D3A-B358-EFDC499B8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014" y="4018197"/>
            <a:ext cx="3377438" cy="2334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3BB74-C954-4FD3-849C-792C3327D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747261"/>
            <a:ext cx="3613181" cy="13197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9D2E6D-A71A-42EC-BDE6-3971DE89AB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3475" y="1684556"/>
            <a:ext cx="2847975" cy="13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2DDE5C-9479-4A5E-A58E-F148D9D86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568" y="1892983"/>
            <a:ext cx="5195690" cy="3956514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VRF_MMU1WH_07-15_Service Area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B6EB5B7-DFC0-4F1C-9905-F8E72560008E}"/>
              </a:ext>
            </a:extLst>
          </p:cNvPr>
          <p:cNvCxnSpPr>
            <a:cxnSpLocks/>
          </p:cNvCxnSpPr>
          <p:nvPr/>
        </p:nvCxnSpPr>
        <p:spPr>
          <a:xfrm flipH="1">
            <a:off x="3248025" y="3038251"/>
            <a:ext cx="928778" cy="52409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2390DA-6B94-40AE-B346-4F98BC1A98DD}"/>
              </a:ext>
            </a:extLst>
          </p:cNvPr>
          <p:cNvCxnSpPr>
            <a:cxnSpLocks/>
          </p:cNvCxnSpPr>
          <p:nvPr/>
        </p:nvCxnSpPr>
        <p:spPr>
          <a:xfrm flipH="1">
            <a:off x="3105150" y="2874835"/>
            <a:ext cx="940749" cy="52559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3BA9DA6-F748-4170-B232-46A277EE3A64}"/>
              </a:ext>
            </a:extLst>
          </p:cNvPr>
          <p:cNvCxnSpPr>
            <a:cxnSpLocks/>
          </p:cNvCxnSpPr>
          <p:nvPr/>
        </p:nvCxnSpPr>
        <p:spPr>
          <a:xfrm flipH="1">
            <a:off x="3423176" y="2783432"/>
            <a:ext cx="529" cy="4645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5C2227D-A833-4FF7-80E4-A3CB80E3335D}"/>
              </a:ext>
            </a:extLst>
          </p:cNvPr>
          <p:cNvCxnSpPr>
            <a:cxnSpLocks/>
          </p:cNvCxnSpPr>
          <p:nvPr/>
        </p:nvCxnSpPr>
        <p:spPr>
          <a:xfrm flipV="1">
            <a:off x="3423705" y="3496860"/>
            <a:ext cx="0" cy="45766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2C3A2C07-5C28-4C17-A656-26C9CE5C7DD1}"/>
              </a:ext>
            </a:extLst>
          </p:cNvPr>
          <p:cNvSpPr txBox="1"/>
          <p:nvPr/>
        </p:nvSpPr>
        <p:spPr>
          <a:xfrm>
            <a:off x="2847037" y="2831053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A15E315-9D9B-480D-9B14-C1EA8F9F8324}"/>
              </a:ext>
            </a:extLst>
          </p:cNvPr>
          <p:cNvCxnSpPr>
            <a:cxnSpLocks/>
          </p:cNvCxnSpPr>
          <p:nvPr/>
        </p:nvCxnSpPr>
        <p:spPr>
          <a:xfrm flipV="1">
            <a:off x="6731000" y="3019132"/>
            <a:ext cx="1088461" cy="62576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1C117E3-0E3E-41BC-81D2-17B015EB2AE4}"/>
              </a:ext>
            </a:extLst>
          </p:cNvPr>
          <p:cNvCxnSpPr>
            <a:cxnSpLocks/>
          </p:cNvCxnSpPr>
          <p:nvPr/>
        </p:nvCxnSpPr>
        <p:spPr>
          <a:xfrm flipV="1">
            <a:off x="7908029" y="3650172"/>
            <a:ext cx="1069152" cy="6086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A1D8C71-B232-4BCD-A4D4-0AEC7E09EBEF}"/>
              </a:ext>
            </a:extLst>
          </p:cNvPr>
          <p:cNvCxnSpPr>
            <a:cxnSpLocks/>
          </p:cNvCxnSpPr>
          <p:nvPr/>
        </p:nvCxnSpPr>
        <p:spPr>
          <a:xfrm>
            <a:off x="7680069" y="3117769"/>
            <a:ext cx="1035306" cy="635081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B51B2CB0-A492-4983-ADE1-87DBACAE9A57}"/>
              </a:ext>
            </a:extLst>
          </p:cNvPr>
          <p:cNvSpPr txBox="1"/>
          <p:nvPr/>
        </p:nvSpPr>
        <p:spPr>
          <a:xfrm>
            <a:off x="8113022" y="3042872"/>
            <a:ext cx="647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149AD8-5C70-4C70-A85A-3EEAABEC1EA2}"/>
              </a:ext>
            </a:extLst>
          </p:cNvPr>
          <p:cNvSpPr txBox="1"/>
          <p:nvPr/>
        </p:nvSpPr>
        <p:spPr>
          <a:xfrm>
            <a:off x="4797547" y="475807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2616FC-3017-484C-B079-DD04A1D47018}"/>
              </a:ext>
            </a:extLst>
          </p:cNvPr>
          <p:cNvCxnSpPr>
            <a:cxnSpLocks/>
          </p:cNvCxnSpPr>
          <p:nvPr/>
        </p:nvCxnSpPr>
        <p:spPr>
          <a:xfrm>
            <a:off x="4916527" y="1999163"/>
            <a:ext cx="745003" cy="445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97C906E-23A0-40E6-AA87-7EE572C9944B}"/>
              </a:ext>
            </a:extLst>
          </p:cNvPr>
          <p:cNvCxnSpPr>
            <a:cxnSpLocks/>
          </p:cNvCxnSpPr>
          <p:nvPr/>
        </p:nvCxnSpPr>
        <p:spPr>
          <a:xfrm flipV="1">
            <a:off x="4962525" y="4029075"/>
            <a:ext cx="1095375" cy="638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A08C95C-41F1-4F3F-8F3F-AC3D30B3BC91}"/>
              </a:ext>
            </a:extLst>
          </p:cNvPr>
          <p:cNvCxnSpPr>
            <a:cxnSpLocks/>
          </p:cNvCxnSpPr>
          <p:nvPr/>
        </p:nvCxnSpPr>
        <p:spPr>
          <a:xfrm>
            <a:off x="5113991" y="4155772"/>
            <a:ext cx="1" cy="40806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76CCD97-A98D-44C8-A9C0-512A563644DC}"/>
              </a:ext>
            </a:extLst>
          </p:cNvPr>
          <p:cNvCxnSpPr>
            <a:cxnSpLocks/>
          </p:cNvCxnSpPr>
          <p:nvPr/>
        </p:nvCxnSpPr>
        <p:spPr>
          <a:xfrm flipH="1" flipV="1">
            <a:off x="5109967" y="4667250"/>
            <a:ext cx="8047" cy="4244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31D8E-3BCA-4E04-9657-854D7303B42D}"/>
              </a:ext>
            </a:extLst>
          </p:cNvPr>
          <p:cNvCxnSpPr>
            <a:cxnSpLocks/>
          </p:cNvCxnSpPr>
          <p:nvPr/>
        </p:nvCxnSpPr>
        <p:spPr>
          <a:xfrm flipV="1">
            <a:off x="5038725" y="4019550"/>
            <a:ext cx="1095375" cy="638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D658C1F-E621-49F6-B374-BE2D493507C1}"/>
              </a:ext>
            </a:extLst>
          </p:cNvPr>
          <p:cNvCxnSpPr>
            <a:cxnSpLocks/>
          </p:cNvCxnSpPr>
          <p:nvPr/>
        </p:nvCxnSpPr>
        <p:spPr>
          <a:xfrm>
            <a:off x="4992727" y="1999163"/>
            <a:ext cx="745003" cy="4456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BE0A56B-5FC4-427B-B015-E6269C1AD316}"/>
              </a:ext>
            </a:extLst>
          </p:cNvPr>
          <p:cNvCxnSpPr>
            <a:cxnSpLocks/>
          </p:cNvCxnSpPr>
          <p:nvPr/>
        </p:nvCxnSpPr>
        <p:spPr>
          <a:xfrm flipV="1">
            <a:off x="4553400" y="2070192"/>
            <a:ext cx="439327" cy="30361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9610218-2BD6-4727-B03E-854946D6D6A9}"/>
              </a:ext>
            </a:extLst>
          </p:cNvPr>
          <p:cNvCxnSpPr>
            <a:cxnSpLocks/>
          </p:cNvCxnSpPr>
          <p:nvPr/>
        </p:nvCxnSpPr>
        <p:spPr>
          <a:xfrm flipH="1">
            <a:off x="5056259" y="1704975"/>
            <a:ext cx="496816" cy="3302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A69E547D-0514-471E-B2F1-DCAE647BB787}"/>
              </a:ext>
            </a:extLst>
          </p:cNvPr>
          <p:cNvSpPr txBox="1"/>
          <p:nvPr/>
        </p:nvSpPr>
        <p:spPr>
          <a:xfrm>
            <a:off x="5067415" y="153594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Service Clearance ON</a:t>
            </a: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3399"/>
                </a:solidFill>
              </a:rPr>
              <a:t>VRF_MMU1WH_07-15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CD2AA9-70D7-41A6-B6DC-19085B54B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143" y="1328069"/>
            <a:ext cx="4814357" cy="36661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1C70F7-EDBC-4219-9518-9A881185B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2013920"/>
            <a:ext cx="4305300" cy="164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93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VRF_MMU1WH_07-15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1A8E8-AB29-4201-9658-8D786036A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0" y="1987427"/>
            <a:ext cx="4641096" cy="17621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551EB3-DEBF-4F29-A1CA-E1CF903D8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1" y="1554233"/>
            <a:ext cx="4168504" cy="311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78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D3575B-5C52-4FA6-B3C6-114E60059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694" y="1841515"/>
            <a:ext cx="4004953" cy="3292461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205A1FF-83DD-46A1-95E9-7545EBDC7306}"/>
              </a:ext>
            </a:extLst>
          </p:cNvPr>
          <p:cNvCxnSpPr>
            <a:cxnSpLocks/>
          </p:cNvCxnSpPr>
          <p:nvPr/>
        </p:nvCxnSpPr>
        <p:spPr>
          <a:xfrm>
            <a:off x="3263317" y="3565321"/>
            <a:ext cx="3322041" cy="28522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C489E430-73F3-44A2-8FFB-F1C3C4797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199" y="2386518"/>
            <a:ext cx="4301324" cy="292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5359" y="101818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A7849F-F5BB-4EEC-AA22-30C4E0663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2286985"/>
            <a:ext cx="3912442" cy="2914432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1399060-65B8-45B3-9E0B-D3541C590E9C}"/>
              </a:ext>
            </a:extLst>
          </p:cNvPr>
          <p:cNvCxnSpPr>
            <a:cxnSpLocks/>
          </p:cNvCxnSpPr>
          <p:nvPr/>
        </p:nvCxnSpPr>
        <p:spPr>
          <a:xfrm flipH="1">
            <a:off x="3457575" y="4257675"/>
            <a:ext cx="3533775" cy="94374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040EE3C-28C9-433B-913A-B994E7719C14}"/>
              </a:ext>
            </a:extLst>
          </p:cNvPr>
          <p:cNvCxnSpPr>
            <a:cxnSpLocks/>
          </p:cNvCxnSpPr>
          <p:nvPr/>
        </p:nvCxnSpPr>
        <p:spPr>
          <a:xfrm flipH="1" flipV="1">
            <a:off x="3486149" y="2524125"/>
            <a:ext cx="3505201" cy="17240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BC093BF-BA21-4388-B2D6-3E1D98F69F2D}"/>
              </a:ext>
            </a:extLst>
          </p:cNvPr>
          <p:cNvCxnSpPr>
            <a:cxnSpLocks/>
          </p:cNvCxnSpPr>
          <p:nvPr/>
        </p:nvCxnSpPr>
        <p:spPr>
          <a:xfrm flipV="1">
            <a:off x="7362825" y="2286985"/>
            <a:ext cx="1676399" cy="16087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98FB9F7-8B2A-438C-9791-AEA08232CC15}"/>
              </a:ext>
            </a:extLst>
          </p:cNvPr>
          <p:cNvCxnSpPr>
            <a:cxnSpLocks/>
          </p:cNvCxnSpPr>
          <p:nvPr/>
        </p:nvCxnSpPr>
        <p:spPr>
          <a:xfrm>
            <a:off x="7200900" y="4191000"/>
            <a:ext cx="1809750" cy="85725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3F6A20D-C273-4887-AE78-40D66A8B4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224" y="600868"/>
            <a:ext cx="2886075" cy="28281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92A0CA-DF20-43A8-BA45-ADDBC676C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9224" y="3583932"/>
            <a:ext cx="2886075" cy="25874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C4B36F-FF74-4FA1-A504-CF28D6E4D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74" y="3741594"/>
            <a:ext cx="2552701" cy="242981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1F0DEE7-7FB3-4C30-BC77-D5B5373874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874" y="990640"/>
            <a:ext cx="2552701" cy="258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875" y="224849"/>
            <a:ext cx="3530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MMU-UP0071WH-E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866C19-B826-4855-83F8-1C6831699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809624"/>
            <a:ext cx="5549900" cy="53244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ECD1CE-05E1-4BEB-A883-A07ADF1FA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1" y="809624"/>
            <a:ext cx="5480326" cy="532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1643</TotalTime>
  <Words>54</Words>
  <Application>Microsoft Office PowerPoint</Application>
  <PresentationFormat>Widescreen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400</cp:revision>
  <dcterms:created xsi:type="dcterms:W3CDTF">2016-10-06T10:26:47Z</dcterms:created>
  <dcterms:modified xsi:type="dcterms:W3CDTF">2021-01-28T05:59:54Z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2ab48658-fa8e-4b2f-973b-575bf03b8f07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