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90" r:id="rId3"/>
    <p:sldId id="292" r:id="rId4"/>
    <p:sldId id="293" r:id="rId5"/>
    <p:sldId id="326" r:id="rId6"/>
    <p:sldId id="327" r:id="rId7"/>
    <p:sldId id="296" r:id="rId8"/>
    <p:sldId id="295" r:id="rId9"/>
    <p:sldId id="300" r:id="rId10"/>
    <p:sldId id="328" r:id="rId11"/>
    <p:sldId id="329" r:id="rId12"/>
    <p:sldId id="301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EA9A195D-6C15-443D-8807-7FC1F95E3153}">
          <p14:sldIdLst>
            <p14:sldId id="256"/>
          </p14:sldIdLst>
        </p14:section>
        <p14:section name="Untitled Section" id="{51F37589-7252-4E50-9412-EE62FE44209D}">
          <p14:sldIdLst>
            <p14:sldId id="290"/>
            <p14:sldId id="292"/>
            <p14:sldId id="293"/>
            <p14:sldId id="326"/>
            <p14:sldId id="327"/>
            <p14:sldId id="296"/>
            <p14:sldId id="295"/>
            <p14:sldId id="300"/>
            <p14:sldId id="328"/>
            <p14:sldId id="329"/>
            <p14:sldId id="30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742" autoAdjust="0"/>
    <p:restoredTop sz="94660"/>
  </p:normalViewPr>
  <p:slideViewPr>
    <p:cSldViewPr snapToGrid="0">
      <p:cViewPr varScale="1">
        <p:scale>
          <a:sx n="67" d="100"/>
          <a:sy n="67" d="100"/>
        </p:scale>
        <p:origin x="424" y="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0" y="3352800"/>
            <a:ext cx="5892800" cy="1470025"/>
          </a:xfrm>
        </p:spPr>
        <p:txBody>
          <a:bodyPr>
            <a:normAutofit/>
          </a:bodyPr>
          <a:lstStyle>
            <a:lvl1pPr algn="r">
              <a:defRPr sz="4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15200" y="5029200"/>
            <a:ext cx="4673600" cy="1143000"/>
          </a:xfrm>
        </p:spPr>
        <p:txBody>
          <a:bodyPr/>
          <a:lstStyle>
            <a:lvl1pPr marL="0" indent="0" algn="r">
              <a:buNone/>
              <a:defRPr sz="2400" b="1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740B54-20EE-43A6-ABFB-215AFDA1DDF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F7C445-6B83-4A31-A93D-5913DAACE95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553934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C45F29-265E-41C0-9C31-99183A8B5E1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166D99-18A0-4704-A422-11E9D85CFE3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475684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CB3438-F906-4A48-AB9A-3844D8DF59A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FA0806-0188-4772-B2E4-AAA62AC91DD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68241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563562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0070C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2C6CBE-F03B-40B6-B9A1-EEE2EAF5A47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C92E14-849E-42AA-AEF3-6E59DF948AD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102666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1B0E91-BC30-479A-A4E7-FA58227A2C3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6FE203-411F-41CA-A84B-4FB711FCB98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42358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7346FE-FBF1-4E7F-A654-6B8D2B6892A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17373B-00EB-4A24-9AAA-582C90AAAA8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946873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821B16-E89E-46BC-94A2-09C5F760C57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52452A-68DE-4C03-B44A-2246A030F4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095392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35E005-D2FF-486F-B6BC-F9332E7B3BE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185D4B-B8EA-4C3E-B90A-11B03FE3501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0167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1612AE-27CA-498A-9A85-305C33261A3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32EDBC-7635-486D-87A8-13DD13050A5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95293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72FEDF-F4D4-4DAF-B3A8-6529929B42F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EE0843-F387-4FE1-967B-92A2CB3EDCE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74175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070D5-3B67-4A75-A34C-0D53E8C3206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66412C-37A8-4CE9-AB2F-42B73027D45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17233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DE19415-17E8-43DB-A149-263851A944D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C4AA129-1A58-4A70-9BE6-50B8D8D20EA0}" type="slidenum">
              <a:rPr lang="en-US" altLang="en-U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cs typeface="Arial" panose="020B0604020202020204" pitchFamily="34" charset="0"/>
            </a:endParaRPr>
          </a:p>
        </p:txBody>
      </p:sp>
      <p:sp>
        <p:nvSpPr>
          <p:cNvPr id="9" name="Slide Number Placeholder 5"/>
          <p:cNvSpPr txBox="1">
            <a:spLocks/>
          </p:cNvSpPr>
          <p:nvPr userDrawn="1"/>
        </p:nvSpPr>
        <p:spPr>
          <a:xfrm>
            <a:off x="4978400" y="6465889"/>
            <a:ext cx="2844800" cy="365125"/>
          </a:xfrm>
          <a:prstGeom prst="rect">
            <a:avLst/>
          </a:prstGeom>
        </p:spPr>
        <p:txBody>
          <a:bodyPr anchor="b"/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4D1D57F4-5FF5-4878-A3EF-772F910B8850}" type="slidenum">
              <a:rPr lang="en-US" altLang="en-US" sz="1200" smtClean="0">
                <a:solidFill>
                  <a:srgbClr val="000000"/>
                </a:solidFill>
              </a:rPr>
              <a:pPr algn="ctr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z="1200">
              <a:solidFill>
                <a:srgbClr val="000000"/>
              </a:solidFill>
            </a:endParaRPr>
          </a:p>
        </p:txBody>
      </p:sp>
      <p:pic>
        <p:nvPicPr>
          <p:cNvPr id="1031" name="Picture 3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Slide Number Placeholder 5"/>
          <p:cNvSpPr txBox="1">
            <a:spLocks/>
          </p:cNvSpPr>
          <p:nvPr userDrawn="1"/>
        </p:nvSpPr>
        <p:spPr>
          <a:xfrm>
            <a:off x="4775200" y="6477001"/>
            <a:ext cx="2844800" cy="365125"/>
          </a:xfrm>
          <a:prstGeom prst="rect">
            <a:avLst/>
          </a:prstGeom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847BCBAB-B3A3-4D79-9A8A-EA525A22D72F}" type="slidenum">
              <a:rPr lang="en-US" altLang="en-US" sz="1200" smtClean="0">
                <a:solidFill>
                  <a:srgbClr val="000000"/>
                </a:solidFill>
              </a:rPr>
              <a:pPr algn="ctr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z="12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6861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13095" y="3053775"/>
            <a:ext cx="362310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VRF_MMUYHP_3-12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406496" y="5586902"/>
            <a:ext cx="11432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003399"/>
                </a:solidFill>
              </a:rPr>
              <a:t>28-01-2021</a:t>
            </a:r>
          </a:p>
        </p:txBody>
      </p:sp>
    </p:spTree>
    <p:extLst>
      <p:ext uri="{BB962C8B-B14F-4D97-AF65-F5344CB8AC3E}">
        <p14:creationId xmlns:p14="http://schemas.microsoft.com/office/powerpoint/2010/main" val="13684895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41350" y="165606"/>
            <a:ext cx="35766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MMU-UP0091YHP-E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B439D3F-6FFF-4628-B970-45BE9EB739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91300" y="750380"/>
            <a:ext cx="5438774" cy="544086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EAEB4A9-CEF0-4FE3-98D6-6786963367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399" y="750380"/>
            <a:ext cx="5521325" cy="5462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59583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41350" y="165606"/>
            <a:ext cx="35766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MMU-UP0121YHP-E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D00B1D9-B44D-4B4C-A7B5-92FFD4D22A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349" y="750380"/>
            <a:ext cx="5692776" cy="545991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BDD5C9A-EE90-4224-A380-C53C6401B5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7500" y="750380"/>
            <a:ext cx="5324475" cy="5459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93617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705600" y="2987645"/>
            <a:ext cx="5283200" cy="2502722"/>
          </a:xfrm>
          <a:prstGeom prst="rect">
            <a:avLst/>
          </a:prstGeom>
          <a:noFill/>
        </p:spPr>
        <p:txBody>
          <a:bodyPr wrap="square" lIns="121904" tIns="60953" rIns="121904" bIns="60953" rtlCol="0">
            <a:spAutoFit/>
          </a:bodyPr>
          <a:lstStyle/>
          <a:p>
            <a:r>
              <a:rPr lang="en-US" sz="4800" b="1" dirty="0">
                <a:solidFill>
                  <a:srgbClr val="0070C0"/>
                </a:solidFill>
              </a:rPr>
              <a:t>Thank You</a:t>
            </a:r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04800" y="1397001"/>
            <a:ext cx="6376347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723590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/>
          <p:cNvSpPr txBox="1"/>
          <p:nvPr/>
        </p:nvSpPr>
        <p:spPr>
          <a:xfrm>
            <a:off x="636098" y="226752"/>
            <a:ext cx="362310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VRF_MMUYHP_3-12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F447A72-1F8F-498E-898C-D3A6563D4E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4905" y="4124325"/>
            <a:ext cx="3062189" cy="142875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313DFCA-AFF4-4082-9C77-6014A139EE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9231" y="2046473"/>
            <a:ext cx="3189343" cy="84912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E79E22F-00E0-449C-911F-39EF32F9347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47825" y="2017898"/>
            <a:ext cx="2076450" cy="95390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7995029B-1BAD-4CB0-A2CC-104D480CFFF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82025" y="2133599"/>
            <a:ext cx="2238375" cy="790575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0D051ECB-C846-484F-9379-3E12C7AF5A9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89118" y="3534185"/>
            <a:ext cx="3845970" cy="2380839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C89205B9-6DDA-4AAA-BF3F-F57DBAAEEAC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3850" y="3534185"/>
            <a:ext cx="3276600" cy="2342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8151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19893" y="363739"/>
            <a:ext cx="362310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VRF_MMUYHP_3-12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791E280-C6ED-4FB8-9DC4-A45B3A4E49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3801" y="4094251"/>
            <a:ext cx="4095750" cy="190189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173629A-6428-4E39-96AD-AB8696EC13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67086" y="1527101"/>
            <a:ext cx="3929063" cy="190189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09CF325-41C2-41D1-B680-21600C7588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53375" y="1546151"/>
            <a:ext cx="3486150" cy="2366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33571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248DA14-D80D-4718-B030-EAADDE425F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2288" y="1826077"/>
            <a:ext cx="5386388" cy="3669847"/>
          </a:xfrm>
          <a:prstGeom prst="rect">
            <a:avLst/>
          </a:prstGeom>
        </p:spPr>
      </p:pic>
      <p:sp>
        <p:nvSpPr>
          <p:cNvPr id="37" name="TextBox 36"/>
          <p:cNvSpPr txBox="1"/>
          <p:nvPr/>
        </p:nvSpPr>
        <p:spPr>
          <a:xfrm>
            <a:off x="569076" y="325480"/>
            <a:ext cx="94274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VRF_MMUYHP_3-12_Service Area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BB2234A-E42D-4BB8-953F-56A551BFFBEE}"/>
              </a:ext>
            </a:extLst>
          </p:cNvPr>
          <p:cNvCxnSpPr>
            <a:cxnSpLocks/>
          </p:cNvCxnSpPr>
          <p:nvPr/>
        </p:nvCxnSpPr>
        <p:spPr>
          <a:xfrm flipH="1">
            <a:off x="7033586" y="3171825"/>
            <a:ext cx="1834189" cy="1049641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4E05AD8C-51DC-45D6-B6C7-B26A11A6E537}"/>
              </a:ext>
            </a:extLst>
          </p:cNvPr>
          <p:cNvCxnSpPr>
            <a:cxnSpLocks/>
          </p:cNvCxnSpPr>
          <p:nvPr/>
        </p:nvCxnSpPr>
        <p:spPr>
          <a:xfrm flipH="1">
            <a:off x="7163590" y="3362325"/>
            <a:ext cx="1847060" cy="1017879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EF96DA64-8440-4DC9-A90C-854AFC07E2A2}"/>
              </a:ext>
            </a:extLst>
          </p:cNvPr>
          <p:cNvCxnSpPr>
            <a:cxnSpLocks/>
          </p:cNvCxnSpPr>
          <p:nvPr/>
        </p:nvCxnSpPr>
        <p:spPr>
          <a:xfrm flipH="1">
            <a:off x="4014738" y="1548369"/>
            <a:ext cx="990273" cy="686238"/>
          </a:xfrm>
          <a:prstGeom prst="straightConnector1">
            <a:avLst/>
          </a:prstGeom>
          <a:ln w="9525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EC0D02E2-C66C-42D5-BC5D-CB576D5AFA12}"/>
              </a:ext>
            </a:extLst>
          </p:cNvPr>
          <p:cNvSpPr txBox="1"/>
          <p:nvPr/>
        </p:nvSpPr>
        <p:spPr>
          <a:xfrm>
            <a:off x="8494922" y="3715163"/>
            <a:ext cx="7190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100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E257C48-AD45-4BD0-B5A3-5EEC2BBFDC21}"/>
              </a:ext>
            </a:extLst>
          </p:cNvPr>
          <p:cNvCxnSpPr>
            <a:cxnSpLocks/>
          </p:cNvCxnSpPr>
          <p:nvPr/>
        </p:nvCxnSpPr>
        <p:spPr>
          <a:xfrm flipV="1">
            <a:off x="3512336" y="3268028"/>
            <a:ext cx="1331861" cy="816467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3EB2493-35A4-459E-832B-8DDE423327CA}"/>
              </a:ext>
            </a:extLst>
          </p:cNvPr>
          <p:cNvCxnSpPr>
            <a:cxnSpLocks/>
          </p:cNvCxnSpPr>
          <p:nvPr/>
        </p:nvCxnSpPr>
        <p:spPr>
          <a:xfrm flipV="1">
            <a:off x="2643189" y="2578441"/>
            <a:ext cx="1256609" cy="753699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40F84F9D-9B24-4449-BA6E-B56A96B8AA10}"/>
              </a:ext>
            </a:extLst>
          </p:cNvPr>
          <p:cNvSpPr txBox="1"/>
          <p:nvPr/>
        </p:nvSpPr>
        <p:spPr>
          <a:xfrm>
            <a:off x="2596553" y="3511979"/>
            <a:ext cx="624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500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2369AC8-7272-4C9B-AB87-667964ECF352}"/>
              </a:ext>
            </a:extLst>
          </p:cNvPr>
          <p:cNvSpPr txBox="1"/>
          <p:nvPr/>
        </p:nvSpPr>
        <p:spPr>
          <a:xfrm>
            <a:off x="4120710" y="1574403"/>
            <a:ext cx="624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500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E22EE148-A4AD-4D41-A1C8-0F3CE081E648}"/>
              </a:ext>
            </a:extLst>
          </p:cNvPr>
          <p:cNvCxnSpPr>
            <a:cxnSpLocks/>
          </p:cNvCxnSpPr>
          <p:nvPr/>
        </p:nvCxnSpPr>
        <p:spPr>
          <a:xfrm>
            <a:off x="4658038" y="1362076"/>
            <a:ext cx="2107050" cy="126089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D3B1C3F7-EED2-49BE-8950-B819DD4ECDDB}"/>
              </a:ext>
            </a:extLst>
          </p:cNvPr>
          <p:cNvCxnSpPr>
            <a:cxnSpLocks/>
          </p:cNvCxnSpPr>
          <p:nvPr/>
        </p:nvCxnSpPr>
        <p:spPr>
          <a:xfrm>
            <a:off x="3680991" y="2066625"/>
            <a:ext cx="1752882" cy="98780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2076D843-DF29-4DCB-A319-5D049FF11B63}"/>
              </a:ext>
            </a:extLst>
          </p:cNvPr>
          <p:cNvCxnSpPr>
            <a:cxnSpLocks/>
          </p:cNvCxnSpPr>
          <p:nvPr/>
        </p:nvCxnSpPr>
        <p:spPr>
          <a:xfrm flipV="1">
            <a:off x="5563243" y="5091784"/>
            <a:ext cx="0" cy="332704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7372B6BC-A8D5-4CCA-97A6-C5D232AC1E2A}"/>
              </a:ext>
            </a:extLst>
          </p:cNvPr>
          <p:cNvCxnSpPr>
            <a:cxnSpLocks/>
          </p:cNvCxnSpPr>
          <p:nvPr/>
        </p:nvCxnSpPr>
        <p:spPr>
          <a:xfrm>
            <a:off x="5556421" y="4660313"/>
            <a:ext cx="0" cy="364982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9DD5DA49-98B0-46CB-A5B9-7EE32E4D80B1}"/>
              </a:ext>
            </a:extLst>
          </p:cNvPr>
          <p:cNvSpPr txBox="1"/>
          <p:nvPr/>
        </p:nvSpPr>
        <p:spPr>
          <a:xfrm>
            <a:off x="5210919" y="5119898"/>
            <a:ext cx="4459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10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1ADD83E3-F5C7-4354-A056-7A4415F6DD91}"/>
              </a:ext>
            </a:extLst>
          </p:cNvPr>
          <p:cNvCxnSpPr>
            <a:cxnSpLocks/>
          </p:cNvCxnSpPr>
          <p:nvPr/>
        </p:nvCxnSpPr>
        <p:spPr>
          <a:xfrm flipV="1">
            <a:off x="5381625" y="4396714"/>
            <a:ext cx="1269311" cy="756311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CA882223-F7E9-4112-985F-A822AD7D97C9}"/>
              </a:ext>
            </a:extLst>
          </p:cNvPr>
          <p:cNvCxnSpPr>
            <a:cxnSpLocks/>
          </p:cNvCxnSpPr>
          <p:nvPr/>
        </p:nvCxnSpPr>
        <p:spPr>
          <a:xfrm flipV="1">
            <a:off x="5438775" y="4410076"/>
            <a:ext cx="1238250" cy="742949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BE8B668E-B377-4D13-932B-AD3F519AB8E2}"/>
              </a:ext>
            </a:extLst>
          </p:cNvPr>
          <p:cNvCxnSpPr>
            <a:cxnSpLocks/>
          </p:cNvCxnSpPr>
          <p:nvPr/>
        </p:nvCxnSpPr>
        <p:spPr>
          <a:xfrm>
            <a:off x="8494922" y="2919367"/>
            <a:ext cx="0" cy="446628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16607CA3-33C5-46D0-A596-6241B45DD7A3}"/>
              </a:ext>
            </a:extLst>
          </p:cNvPr>
          <p:cNvCxnSpPr>
            <a:cxnSpLocks/>
          </p:cNvCxnSpPr>
          <p:nvPr/>
        </p:nvCxnSpPr>
        <p:spPr>
          <a:xfrm flipV="1">
            <a:off x="8525831" y="3650962"/>
            <a:ext cx="0" cy="497734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6841DF7E-0DA7-437E-8236-D7A275C8F845}"/>
              </a:ext>
            </a:extLst>
          </p:cNvPr>
          <p:cNvCxnSpPr>
            <a:cxnSpLocks/>
          </p:cNvCxnSpPr>
          <p:nvPr/>
        </p:nvCxnSpPr>
        <p:spPr>
          <a:xfrm flipH="1" flipV="1">
            <a:off x="2736832" y="3301672"/>
            <a:ext cx="1015794" cy="618199"/>
          </a:xfrm>
          <a:prstGeom prst="straightConnector1">
            <a:avLst/>
          </a:prstGeom>
          <a:ln w="9525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040502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5A2E744-F63B-4394-8E21-DB37989A69EB}"/>
              </a:ext>
            </a:extLst>
          </p:cNvPr>
          <p:cNvSpPr txBox="1"/>
          <p:nvPr/>
        </p:nvSpPr>
        <p:spPr>
          <a:xfrm>
            <a:off x="1026279" y="4870573"/>
            <a:ext cx="32936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Service Clearance 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5D3C55F-3F0E-402F-BE4A-9238CD694819}"/>
              </a:ext>
            </a:extLst>
          </p:cNvPr>
          <p:cNvSpPr/>
          <p:nvPr/>
        </p:nvSpPr>
        <p:spPr>
          <a:xfrm>
            <a:off x="677911" y="215908"/>
            <a:ext cx="362310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VRF_MMUYHP_3-12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3121EAF-583C-4A3E-9724-CAE022A1AA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5" y="1623442"/>
            <a:ext cx="4791075" cy="326424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61DE99F-AB47-48B9-B432-8826B4883F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6279" y="1987427"/>
            <a:ext cx="4893295" cy="1581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6515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5A2E744-F63B-4394-8E21-DB37989A69EB}"/>
              </a:ext>
            </a:extLst>
          </p:cNvPr>
          <p:cNvSpPr txBox="1"/>
          <p:nvPr/>
        </p:nvSpPr>
        <p:spPr>
          <a:xfrm>
            <a:off x="1026279" y="4870573"/>
            <a:ext cx="33914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Service Clearance OFF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5D3C55F-3F0E-402F-BE4A-9238CD694819}"/>
              </a:ext>
            </a:extLst>
          </p:cNvPr>
          <p:cNvSpPr/>
          <p:nvPr/>
        </p:nvSpPr>
        <p:spPr>
          <a:xfrm>
            <a:off x="677911" y="215908"/>
            <a:ext cx="362310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VRF_MMUYHP_3-12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9D3B26D-4A68-4C67-B6A6-7385E14B1D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79493" y="1724435"/>
            <a:ext cx="4476820" cy="277136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3D8A956-64BD-4EA4-8680-55A7FF4849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6279" y="2108311"/>
            <a:ext cx="4814887" cy="1749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74831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A774232-18D1-4524-8D9D-C4B8509D4E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0841" y="1668251"/>
            <a:ext cx="3651543" cy="3758716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660400" y="308481"/>
            <a:ext cx="36515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Electrical Connector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8F1F8E84-7038-495A-941D-AB3EF15CEBD9}"/>
              </a:ext>
            </a:extLst>
          </p:cNvPr>
          <p:cNvCxnSpPr>
            <a:cxnSpLocks/>
          </p:cNvCxnSpPr>
          <p:nvPr/>
        </p:nvCxnSpPr>
        <p:spPr>
          <a:xfrm>
            <a:off x="3876675" y="3257550"/>
            <a:ext cx="4092866" cy="836279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A0684FEC-6432-43BA-963B-D4E65388B3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9541" y="2505075"/>
            <a:ext cx="3218875" cy="3076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21510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2A94F0E-6C39-480C-AD03-DA1B3C0194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5" y="2502434"/>
            <a:ext cx="4286250" cy="282282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60399" y="308481"/>
            <a:ext cx="30307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Pipe Connectors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27BD0A41-938A-4585-9526-C78AF98645D6}"/>
              </a:ext>
            </a:extLst>
          </p:cNvPr>
          <p:cNvCxnSpPr>
            <a:cxnSpLocks/>
          </p:cNvCxnSpPr>
          <p:nvPr/>
        </p:nvCxnSpPr>
        <p:spPr>
          <a:xfrm flipH="1" flipV="1">
            <a:off x="3175930" y="4226183"/>
            <a:ext cx="4215470" cy="307717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4B134E5E-BFCF-495F-A566-72DBBBD8E3D6}"/>
              </a:ext>
            </a:extLst>
          </p:cNvPr>
          <p:cNvCxnSpPr>
            <a:cxnSpLocks/>
          </p:cNvCxnSpPr>
          <p:nvPr/>
        </p:nvCxnSpPr>
        <p:spPr>
          <a:xfrm flipV="1">
            <a:off x="7724775" y="2314575"/>
            <a:ext cx="1244550" cy="2114552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1E0E9129-4E4E-4954-BA1D-6BAE7FBA143C}"/>
              </a:ext>
            </a:extLst>
          </p:cNvPr>
          <p:cNvCxnSpPr>
            <a:cxnSpLocks/>
          </p:cNvCxnSpPr>
          <p:nvPr/>
        </p:nvCxnSpPr>
        <p:spPr>
          <a:xfrm>
            <a:off x="7667625" y="4543425"/>
            <a:ext cx="1301703" cy="533400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4EEDCEB2-E9F4-4F7B-BBCE-49D81BC00F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523" y="2820448"/>
            <a:ext cx="2753407" cy="308400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ECC1C6D-A0FC-4F15-8D70-7FB19BCA188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69326" y="663413"/>
            <a:ext cx="2753407" cy="2466026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A577E777-5515-479E-BB63-C3160E803CB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69327" y="3431918"/>
            <a:ext cx="2753407" cy="2762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0126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41350" y="165606"/>
            <a:ext cx="35766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MMU-UP0071YHP-E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0ABA293-EC4F-42F5-9746-5F86B0591D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349" y="750381"/>
            <a:ext cx="5711826" cy="543134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9EB759C-DFB3-4509-9EEE-8605CAFAA7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2275" y="750380"/>
            <a:ext cx="5159375" cy="5431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013741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1972</TotalTime>
  <Words>53</Words>
  <Application>Microsoft Office PowerPoint</Application>
  <PresentationFormat>Widescreen</PresentationFormat>
  <Paragraphs>25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Arial</vt:lpstr>
      <vt:lpstr>Calibri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Shanmuga R</dc:creator>
  <cp:lastModifiedBy>DARSHAN D T</cp:lastModifiedBy>
  <cp:revision>481</cp:revision>
  <dcterms:created xsi:type="dcterms:W3CDTF">2016-10-06T10:26:47Z</dcterms:created>
  <dcterms:modified xsi:type="dcterms:W3CDTF">2021-01-28T10:57:06Z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70a3c6ce-714f-45e8-b478-aa5edc337c12</vt:lpwstr>
  </property>
  <property fmtid="{D5CDD505-2E9C-101B-9397-08002B2CF9AE}" pid="3" name="HCLClassD6">
    <vt:lpwstr>False</vt:lpwstr>
  </property>
  <property fmtid="{D5CDD505-2E9C-101B-9397-08002B2CF9AE}" pid="4" name="HCLClassification">
    <vt:lpwstr>HCL_Cla5s_1nt3rnal</vt:lpwstr>
  </property>
</Properties>
</file>