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29" r:id="rId12"/>
    <p:sldId id="30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29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82713" y="3008612"/>
            <a:ext cx="34740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VRF-MMF6H_36-56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29-01-2021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90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MMF-UP0481H-E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DE9B07-2542-47A9-A99D-0E9DDC042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8515" y="750381"/>
            <a:ext cx="5631427" cy="55140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7AC6A9-828F-4991-923A-611B2512C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50" y="750381"/>
            <a:ext cx="5379306" cy="551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583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90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MMF-UP0561H-E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E2D554-E196-40A7-9BA9-8560FFAE8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677587"/>
            <a:ext cx="5509445" cy="55999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00467E-43DC-47A2-91B2-8F1C6CE6C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267" y="718683"/>
            <a:ext cx="5509445" cy="559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812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554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VRF-MMF6H_36-56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CC9FB7-0369-4A2E-966F-41C164BC3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813" y="5157856"/>
            <a:ext cx="1595438" cy="11572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F49435-97CE-420E-9A53-39E015B5BA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6267" y="1048698"/>
            <a:ext cx="1595438" cy="39244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D656F8-21ED-4FC7-A344-87F31F2387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8169" y="1099686"/>
            <a:ext cx="1210220" cy="39937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FC31BAD-DA47-4302-AE36-661113FC25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6584" y="1039989"/>
            <a:ext cx="1191238" cy="38019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3129F52-FA6E-4A91-83FA-558E23AC07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8741" y="681063"/>
            <a:ext cx="2087063" cy="48750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F23F80-AAE2-427C-9DB9-BC21666B18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3691" y="1227634"/>
            <a:ext cx="2049086" cy="427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554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VRF-MMF6H_36-56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81A5DA-E633-4023-A8CA-C7772DD08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571" y="4574205"/>
            <a:ext cx="2510856" cy="19172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E40670-0CC9-4FD2-B374-F0F66FE6D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378" y="1027415"/>
            <a:ext cx="2510856" cy="322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A37005-675A-43B1-BEE8-D251445B9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367" y="1600872"/>
            <a:ext cx="2332361" cy="4171762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VRF-MMF6H_36-56_ Service Area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A2F2DD-8FD0-4D92-B790-697A053FA303}"/>
              </a:ext>
            </a:extLst>
          </p:cNvPr>
          <p:cNvCxnSpPr>
            <a:cxnSpLocks/>
          </p:cNvCxnSpPr>
          <p:nvPr/>
        </p:nvCxnSpPr>
        <p:spPr>
          <a:xfrm flipV="1">
            <a:off x="5935480" y="1808892"/>
            <a:ext cx="1107878" cy="6303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16FB141-7A11-4CC9-8490-10A5FBECDDC4}"/>
              </a:ext>
            </a:extLst>
          </p:cNvPr>
          <p:cNvCxnSpPr>
            <a:cxnSpLocks/>
          </p:cNvCxnSpPr>
          <p:nvPr/>
        </p:nvCxnSpPr>
        <p:spPr>
          <a:xfrm flipV="1">
            <a:off x="4602822" y="1994606"/>
            <a:ext cx="862721" cy="5225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FA80AF6-83B2-409D-8A6B-0236D718A8C5}"/>
              </a:ext>
            </a:extLst>
          </p:cNvPr>
          <p:cNvCxnSpPr>
            <a:cxnSpLocks/>
          </p:cNvCxnSpPr>
          <p:nvPr/>
        </p:nvCxnSpPr>
        <p:spPr>
          <a:xfrm flipV="1">
            <a:off x="5985458" y="2062494"/>
            <a:ext cx="1107878" cy="6303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C30E4F9-8E9B-4270-90A2-C3A2F18E1684}"/>
              </a:ext>
            </a:extLst>
          </p:cNvPr>
          <p:cNvCxnSpPr>
            <a:cxnSpLocks/>
          </p:cNvCxnSpPr>
          <p:nvPr/>
        </p:nvCxnSpPr>
        <p:spPr>
          <a:xfrm flipV="1">
            <a:off x="6729128" y="2414427"/>
            <a:ext cx="986764" cy="56069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1169FB0-BD22-4BF2-91E5-B2BE6A0D021B}"/>
              </a:ext>
            </a:extLst>
          </p:cNvPr>
          <p:cNvCxnSpPr>
            <a:cxnSpLocks/>
          </p:cNvCxnSpPr>
          <p:nvPr/>
        </p:nvCxnSpPr>
        <p:spPr>
          <a:xfrm>
            <a:off x="6837091" y="2240397"/>
            <a:ext cx="591125" cy="348691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8D08526-4DDC-4B5B-98DC-CF361A465F2D}"/>
              </a:ext>
            </a:extLst>
          </p:cNvPr>
          <p:cNvCxnSpPr>
            <a:cxnSpLocks/>
          </p:cNvCxnSpPr>
          <p:nvPr/>
        </p:nvCxnSpPr>
        <p:spPr>
          <a:xfrm>
            <a:off x="6609750" y="1609235"/>
            <a:ext cx="0" cy="4062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72540BD-A34C-4C5C-A0D9-2E45908AA712}"/>
              </a:ext>
            </a:extLst>
          </p:cNvPr>
          <p:cNvCxnSpPr>
            <a:cxnSpLocks/>
          </p:cNvCxnSpPr>
          <p:nvPr/>
        </p:nvCxnSpPr>
        <p:spPr>
          <a:xfrm flipV="1">
            <a:off x="6640637" y="2338772"/>
            <a:ext cx="1" cy="4660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FA2B4A2-D1F2-48C6-96E7-E1E3C01BDE15}"/>
              </a:ext>
            </a:extLst>
          </p:cNvPr>
          <p:cNvSpPr txBox="1"/>
          <p:nvPr/>
        </p:nvSpPr>
        <p:spPr>
          <a:xfrm>
            <a:off x="7096077" y="2086975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EF2CEE9-00E9-401F-A042-14468AC6C035}"/>
              </a:ext>
            </a:extLst>
          </p:cNvPr>
          <p:cNvSpPr txBox="1"/>
          <p:nvPr/>
        </p:nvSpPr>
        <p:spPr>
          <a:xfrm>
            <a:off x="4409714" y="1902309"/>
            <a:ext cx="466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8F56C6-5548-4ABA-B7D3-34DFBF88D7D0}"/>
              </a:ext>
            </a:extLst>
          </p:cNvPr>
          <p:cNvSpPr txBox="1"/>
          <p:nvPr/>
        </p:nvSpPr>
        <p:spPr>
          <a:xfrm>
            <a:off x="6609750" y="1464586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C219CFE-C5E8-4036-B0CB-427F8B124174}"/>
              </a:ext>
            </a:extLst>
          </p:cNvPr>
          <p:cNvCxnSpPr>
            <a:cxnSpLocks/>
          </p:cNvCxnSpPr>
          <p:nvPr/>
        </p:nvCxnSpPr>
        <p:spPr>
          <a:xfrm flipV="1">
            <a:off x="4631932" y="2054538"/>
            <a:ext cx="862721" cy="5225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B80EC32-08AF-42E9-BB69-6CC25E4C57F7}"/>
              </a:ext>
            </a:extLst>
          </p:cNvPr>
          <p:cNvCxnSpPr>
            <a:cxnSpLocks/>
          </p:cNvCxnSpPr>
          <p:nvPr/>
        </p:nvCxnSpPr>
        <p:spPr>
          <a:xfrm flipV="1">
            <a:off x="4810124" y="2521994"/>
            <a:ext cx="1" cy="4660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F3373A5-A0E1-451F-BFB4-46855FDF527C}"/>
              </a:ext>
            </a:extLst>
          </p:cNvPr>
          <p:cNvCxnSpPr>
            <a:cxnSpLocks/>
          </p:cNvCxnSpPr>
          <p:nvPr/>
        </p:nvCxnSpPr>
        <p:spPr>
          <a:xfrm>
            <a:off x="4793803" y="1876363"/>
            <a:ext cx="0" cy="47926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VRF-MMF6H_36-56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EEE1C1-7CF1-4304-9DF6-4247C7741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9127" y="1222031"/>
            <a:ext cx="2332361" cy="41717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74159A-4A4D-4647-9DAD-6F078BBD7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261" y="2102202"/>
            <a:ext cx="4820477" cy="153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VRF-MMF6H_36-56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1C5CF6-47E6-4376-9E0D-20CA6397B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799" y="1995895"/>
            <a:ext cx="4547278" cy="1485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B58A18-A0F7-4D93-BA12-180CF6666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5321" y="1484415"/>
            <a:ext cx="1749879" cy="388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72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9C250D-F140-427C-9ABB-FD410C8CD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105162"/>
            <a:ext cx="2795588" cy="496553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BE4D80A-FDAA-499C-B94B-3B3E3A990522}"/>
              </a:ext>
            </a:extLst>
          </p:cNvPr>
          <p:cNvCxnSpPr>
            <a:cxnSpLocks/>
          </p:cNvCxnSpPr>
          <p:nvPr/>
        </p:nvCxnSpPr>
        <p:spPr>
          <a:xfrm flipV="1">
            <a:off x="3956250" y="2752725"/>
            <a:ext cx="4120952" cy="115524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ED5B952-751B-49D1-8F86-0AF0BC9B0CF2}"/>
              </a:ext>
            </a:extLst>
          </p:cNvPr>
          <p:cNvCxnSpPr>
            <a:cxnSpLocks/>
          </p:cNvCxnSpPr>
          <p:nvPr/>
        </p:nvCxnSpPr>
        <p:spPr>
          <a:xfrm>
            <a:off x="3699075" y="4765221"/>
            <a:ext cx="4378127" cy="16872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0E8FA1D-4D0B-4957-BF70-4E28196A7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0550" y="1404938"/>
            <a:ext cx="3409950" cy="23255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432277-5E11-42D2-A158-E22827C314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0551" y="4267201"/>
            <a:ext cx="3409950" cy="129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254B7B-D6F5-4877-A1ED-773683892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815" y="1665911"/>
            <a:ext cx="2061369" cy="4278696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412C1FC-0DFA-4420-8B69-38A8D122D901}"/>
              </a:ext>
            </a:extLst>
          </p:cNvPr>
          <p:cNvCxnSpPr>
            <a:cxnSpLocks/>
          </p:cNvCxnSpPr>
          <p:nvPr/>
        </p:nvCxnSpPr>
        <p:spPr>
          <a:xfrm>
            <a:off x="6613500" y="4935961"/>
            <a:ext cx="224181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8D23B4B-ECB1-467B-ABAF-241B849227EF}"/>
              </a:ext>
            </a:extLst>
          </p:cNvPr>
          <p:cNvCxnSpPr>
            <a:cxnSpLocks/>
          </p:cNvCxnSpPr>
          <p:nvPr/>
        </p:nvCxnSpPr>
        <p:spPr>
          <a:xfrm flipH="1" flipV="1">
            <a:off x="3487687" y="4520630"/>
            <a:ext cx="3262434" cy="78083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C1F279B-7C04-4BDA-A713-B080A31366AA}"/>
              </a:ext>
            </a:extLst>
          </p:cNvPr>
          <p:cNvCxnSpPr>
            <a:cxnSpLocks/>
          </p:cNvCxnSpPr>
          <p:nvPr/>
        </p:nvCxnSpPr>
        <p:spPr>
          <a:xfrm flipV="1">
            <a:off x="6739847" y="2217323"/>
            <a:ext cx="2115465" cy="270399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103C20A-B675-4D71-B583-53A9CF7FF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868" y="2861579"/>
            <a:ext cx="2623818" cy="28735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C4B1BA-11B1-4C74-B268-6EA024FB4D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5312" y="716162"/>
            <a:ext cx="2730385" cy="256507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6D58EA7-7FA1-4FA2-9750-498F780985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4574" y="3429000"/>
            <a:ext cx="2721123" cy="277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90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MMF-UP0361H-E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BE9A9E-6479-441B-9C25-54C3C8AD3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0"/>
            <a:ext cx="5749176" cy="54757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0F25C6-DDDD-4462-89C0-5970C15C4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299" y="750380"/>
            <a:ext cx="5291191" cy="547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2547</TotalTime>
  <Words>40</Words>
  <Application>Microsoft Office PowerPoint</Application>
  <PresentationFormat>Widescreen</PresentationFormat>
  <Paragraphs>24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879</cp:revision>
  <dcterms:created xsi:type="dcterms:W3CDTF">2016-10-06T10:26:47Z</dcterms:created>
  <dcterms:modified xsi:type="dcterms:W3CDTF">2021-01-29T07:00:11Z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7d5f565f-5550-46d3-8fe7-20d70220fc20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