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29" r:id="rId12"/>
    <p:sldId id="30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29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1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0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8601" y="2844225"/>
            <a:ext cx="3817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VRF_MMU1SH_15-24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27-01-2021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53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MMU-UP0181SH-E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FA8592-30D5-4CD4-B9B1-BE0570BF9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1"/>
            <a:ext cx="5616575" cy="54218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BBFB5E-880B-4850-A6A1-BD5B80FEA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750381"/>
            <a:ext cx="5305425" cy="542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147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53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MMU-UP0241SH-E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B8921E-AF63-48AF-9B1C-8328ADA49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175" y="750381"/>
            <a:ext cx="5610225" cy="54313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9042D2-9917-463B-80C0-D11C64923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49" y="750381"/>
            <a:ext cx="5454651" cy="543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846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2359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828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VRF_MMU1SH_15-24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A895DD-D048-4C37-958F-64FFC186F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2585" y="4390148"/>
            <a:ext cx="2779606" cy="18680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5EE050-2561-46AC-AAC0-DBA300F8DA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021" y="3464655"/>
            <a:ext cx="1924142" cy="6565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4B22A0-9B75-49E8-8402-9462DC3BB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7423" y="3476125"/>
            <a:ext cx="1896027" cy="6619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748098-0C2A-41C5-B613-9963612B02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90" y="1254635"/>
            <a:ext cx="3247372" cy="211156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21A316B-3F50-4D08-85AA-F957E5BE85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2585" y="3366201"/>
            <a:ext cx="2779606" cy="8241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D1A1E7-439A-49AE-91AD-65A563DD36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78660" y="1132643"/>
            <a:ext cx="3247372" cy="223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828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VRF_MMU1SH_15-24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56DCD7-C38C-4F00-B677-4AEF41836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3221" y="4117801"/>
            <a:ext cx="3833029" cy="2098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A687A0-E4E6-4B2D-BD43-826C1EC4F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489" y="1844314"/>
            <a:ext cx="3424236" cy="141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E65A440-A284-4238-897F-6D545A982B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1975" y="1312768"/>
            <a:ext cx="3724275" cy="22236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485709-0514-4372-A542-C8C7C2B34C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7" y="2022952"/>
            <a:ext cx="3090862" cy="141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622582-79FA-45EC-B1A2-BA3EE960E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545" y="1697378"/>
            <a:ext cx="5843934" cy="396674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VRF_MMU1SH_15-24_Service Area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E3D59CA-A283-4168-BE88-FBC436563E43}"/>
              </a:ext>
            </a:extLst>
          </p:cNvPr>
          <p:cNvCxnSpPr>
            <a:cxnSpLocks/>
          </p:cNvCxnSpPr>
          <p:nvPr/>
        </p:nvCxnSpPr>
        <p:spPr>
          <a:xfrm flipV="1">
            <a:off x="2733675" y="2678418"/>
            <a:ext cx="1185343" cy="70295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1267E39-8347-4F6D-8D1E-37698F534186}"/>
              </a:ext>
            </a:extLst>
          </p:cNvPr>
          <p:cNvCxnSpPr>
            <a:cxnSpLocks/>
          </p:cNvCxnSpPr>
          <p:nvPr/>
        </p:nvCxnSpPr>
        <p:spPr>
          <a:xfrm flipV="1">
            <a:off x="2676525" y="2552965"/>
            <a:ext cx="1119405" cy="62838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90260A6-1D7F-45EA-B104-4860D51D9D1D}"/>
              </a:ext>
            </a:extLst>
          </p:cNvPr>
          <p:cNvCxnSpPr>
            <a:cxnSpLocks/>
          </p:cNvCxnSpPr>
          <p:nvPr/>
        </p:nvCxnSpPr>
        <p:spPr>
          <a:xfrm flipH="1" flipV="1">
            <a:off x="3005053" y="3203088"/>
            <a:ext cx="286660" cy="36426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AC030AE8-2F2E-4EC9-B27B-3C7FC242B291}"/>
              </a:ext>
            </a:extLst>
          </p:cNvPr>
          <p:cNvSpPr txBox="1"/>
          <p:nvPr/>
        </p:nvSpPr>
        <p:spPr>
          <a:xfrm>
            <a:off x="2232069" y="2757910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833CDDB-6C1D-4EAD-838F-BDB62364F19C}"/>
              </a:ext>
            </a:extLst>
          </p:cNvPr>
          <p:cNvCxnSpPr>
            <a:cxnSpLocks/>
          </p:cNvCxnSpPr>
          <p:nvPr/>
        </p:nvCxnSpPr>
        <p:spPr>
          <a:xfrm>
            <a:off x="4556305" y="1609166"/>
            <a:ext cx="958670" cy="57205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962B4A5-2CA8-4743-88CE-9F11B70A676E}"/>
              </a:ext>
            </a:extLst>
          </p:cNvPr>
          <p:cNvCxnSpPr>
            <a:cxnSpLocks/>
          </p:cNvCxnSpPr>
          <p:nvPr/>
        </p:nvCxnSpPr>
        <p:spPr>
          <a:xfrm>
            <a:off x="4479977" y="1631187"/>
            <a:ext cx="1022154" cy="6107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46C12103-F080-4BA9-82FB-FE5DDB09AB26}"/>
              </a:ext>
            </a:extLst>
          </p:cNvPr>
          <p:cNvCxnSpPr>
            <a:cxnSpLocks/>
          </p:cNvCxnSpPr>
          <p:nvPr/>
        </p:nvCxnSpPr>
        <p:spPr>
          <a:xfrm>
            <a:off x="2597581" y="2656860"/>
            <a:ext cx="295526" cy="36648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96761D3C-D0C8-4331-AAA2-549BDE85009F}"/>
              </a:ext>
            </a:extLst>
          </p:cNvPr>
          <p:cNvCxnSpPr>
            <a:cxnSpLocks/>
          </p:cNvCxnSpPr>
          <p:nvPr/>
        </p:nvCxnSpPr>
        <p:spPr>
          <a:xfrm flipH="1">
            <a:off x="5307827" y="4383415"/>
            <a:ext cx="1310467" cy="7678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A015FE7-355E-42B4-AD5B-A4B752FB05BE}"/>
              </a:ext>
            </a:extLst>
          </p:cNvPr>
          <p:cNvCxnSpPr>
            <a:cxnSpLocks/>
          </p:cNvCxnSpPr>
          <p:nvPr/>
        </p:nvCxnSpPr>
        <p:spPr>
          <a:xfrm flipH="1">
            <a:off x="6658873" y="5169618"/>
            <a:ext cx="1279066" cy="73786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362ADA30-DB19-42C5-9C04-B730B335575A}"/>
              </a:ext>
            </a:extLst>
          </p:cNvPr>
          <p:cNvCxnSpPr>
            <a:cxnSpLocks/>
          </p:cNvCxnSpPr>
          <p:nvPr/>
        </p:nvCxnSpPr>
        <p:spPr>
          <a:xfrm>
            <a:off x="5430531" y="5070507"/>
            <a:ext cx="1370319" cy="768318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011BEDE2-BA82-48E6-AC1D-A51AC0E62EC2}"/>
              </a:ext>
            </a:extLst>
          </p:cNvPr>
          <p:cNvSpPr txBox="1"/>
          <p:nvPr/>
        </p:nvSpPr>
        <p:spPr>
          <a:xfrm>
            <a:off x="5637450" y="5382140"/>
            <a:ext cx="719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700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48D5BC6F-4281-4A71-A9E8-A267CBCD6277}"/>
              </a:ext>
            </a:extLst>
          </p:cNvPr>
          <p:cNvCxnSpPr>
            <a:cxnSpLocks/>
          </p:cNvCxnSpPr>
          <p:nvPr/>
        </p:nvCxnSpPr>
        <p:spPr>
          <a:xfrm flipH="1">
            <a:off x="4720836" y="1438275"/>
            <a:ext cx="384564" cy="27941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ED807270-02C6-4FEF-BD6B-4D8A57BA9799}"/>
              </a:ext>
            </a:extLst>
          </p:cNvPr>
          <p:cNvCxnSpPr>
            <a:cxnSpLocks/>
          </p:cNvCxnSpPr>
          <p:nvPr/>
        </p:nvCxnSpPr>
        <p:spPr>
          <a:xfrm flipV="1">
            <a:off x="4267200" y="1750938"/>
            <a:ext cx="394548" cy="29693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DE15B0F-8B03-46CD-8A49-055E89519A2F}"/>
              </a:ext>
            </a:extLst>
          </p:cNvPr>
          <p:cNvSpPr txBox="1"/>
          <p:nvPr/>
        </p:nvSpPr>
        <p:spPr>
          <a:xfrm>
            <a:off x="4917008" y="1424879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E39C1B9-7AE9-4FA6-BA95-7C8551F83AD5}"/>
              </a:ext>
            </a:extLst>
          </p:cNvPr>
          <p:cNvCxnSpPr>
            <a:cxnSpLocks/>
          </p:cNvCxnSpPr>
          <p:nvPr/>
        </p:nvCxnSpPr>
        <p:spPr>
          <a:xfrm flipV="1">
            <a:off x="7118350" y="2956260"/>
            <a:ext cx="1040116" cy="62043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D8B1E0B-31F0-46F2-BA8A-F1D1F7B4CD86}"/>
              </a:ext>
            </a:extLst>
          </p:cNvPr>
          <p:cNvCxnSpPr>
            <a:cxnSpLocks/>
          </p:cNvCxnSpPr>
          <p:nvPr/>
        </p:nvCxnSpPr>
        <p:spPr>
          <a:xfrm flipV="1">
            <a:off x="7175500" y="2986307"/>
            <a:ext cx="978989" cy="58086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EE8AA8A-7603-4008-A476-708CE4ED8FCB}"/>
              </a:ext>
            </a:extLst>
          </p:cNvPr>
          <p:cNvCxnSpPr>
            <a:cxnSpLocks/>
          </p:cNvCxnSpPr>
          <p:nvPr/>
        </p:nvCxnSpPr>
        <p:spPr>
          <a:xfrm>
            <a:off x="7955777" y="2717538"/>
            <a:ext cx="0" cy="31021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9DE45E7-1AF0-4463-9148-FEE15C65505A}"/>
              </a:ext>
            </a:extLst>
          </p:cNvPr>
          <p:cNvCxnSpPr>
            <a:cxnSpLocks/>
          </p:cNvCxnSpPr>
          <p:nvPr/>
        </p:nvCxnSpPr>
        <p:spPr>
          <a:xfrm flipV="1">
            <a:off x="7965302" y="3134857"/>
            <a:ext cx="0" cy="35027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883EF3D-BAF1-4BAA-9A17-AA5331A8D45C}"/>
              </a:ext>
            </a:extLst>
          </p:cNvPr>
          <p:cNvSpPr txBox="1"/>
          <p:nvPr/>
        </p:nvSpPr>
        <p:spPr>
          <a:xfrm>
            <a:off x="7935536" y="2611504"/>
            <a:ext cx="598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817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VRF_MMU1SH_15-24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CF43D1-64CE-464B-BE90-12C8E6399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7595" y="1369903"/>
            <a:ext cx="4965755" cy="33706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594D40-B6A7-4297-948A-65D1FA466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404" y="2246896"/>
            <a:ext cx="4221996" cy="137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817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VRF_MMU1SH_15-24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6120A9-84A3-4996-855B-DFD814291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279" y="2359707"/>
            <a:ext cx="3995738" cy="16234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66B3A9-D59B-4839-82F4-B8050119C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9556" y="1373836"/>
            <a:ext cx="4634019" cy="323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55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679AFF-21C3-4D46-8470-EEE6F67C68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908" y="1581951"/>
            <a:ext cx="5923445" cy="4321892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DD94AC0-0E5D-4E7E-91F5-450B3A4D1AA5}"/>
              </a:ext>
            </a:extLst>
          </p:cNvPr>
          <p:cNvCxnSpPr>
            <a:cxnSpLocks/>
          </p:cNvCxnSpPr>
          <p:nvPr/>
        </p:nvCxnSpPr>
        <p:spPr>
          <a:xfrm flipV="1">
            <a:off x="5940803" y="4591050"/>
            <a:ext cx="2641843" cy="28723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AF19B028-B403-43B5-9AA0-50AF1DEDC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2646" y="2905642"/>
            <a:ext cx="3453641" cy="276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84199" y="1560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959BA9-C953-4A7F-BE16-E63DDB5D8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272" y="1859013"/>
            <a:ext cx="4533773" cy="300512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14141D1-F3AA-4A53-88BA-4FE3E2E71F5D}"/>
              </a:ext>
            </a:extLst>
          </p:cNvPr>
          <p:cNvCxnSpPr>
            <a:cxnSpLocks/>
          </p:cNvCxnSpPr>
          <p:nvPr/>
        </p:nvCxnSpPr>
        <p:spPr>
          <a:xfrm flipH="1" flipV="1">
            <a:off x="3276600" y="2673909"/>
            <a:ext cx="3552826" cy="156471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6EAB877-4E79-40B1-8F0F-89FC6089C8A6}"/>
              </a:ext>
            </a:extLst>
          </p:cNvPr>
          <p:cNvCxnSpPr>
            <a:cxnSpLocks/>
          </p:cNvCxnSpPr>
          <p:nvPr/>
        </p:nvCxnSpPr>
        <p:spPr>
          <a:xfrm flipV="1">
            <a:off x="7096125" y="2533614"/>
            <a:ext cx="1514475" cy="138116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8F81E83-6B3F-4ECE-92DD-BD2D60BC3C30}"/>
              </a:ext>
            </a:extLst>
          </p:cNvPr>
          <p:cNvCxnSpPr>
            <a:cxnSpLocks/>
          </p:cNvCxnSpPr>
          <p:nvPr/>
        </p:nvCxnSpPr>
        <p:spPr>
          <a:xfrm>
            <a:off x="7023131" y="4133850"/>
            <a:ext cx="339694" cy="123825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FFBFF62-A333-4EEA-96A4-112F287E4894}"/>
              </a:ext>
            </a:extLst>
          </p:cNvPr>
          <p:cNvCxnSpPr>
            <a:cxnSpLocks/>
          </p:cNvCxnSpPr>
          <p:nvPr/>
        </p:nvCxnSpPr>
        <p:spPr>
          <a:xfrm flipV="1">
            <a:off x="7023131" y="3620211"/>
            <a:ext cx="2800318" cy="58031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317ABF1-EA33-4A2D-8847-111052475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045" y="68318"/>
            <a:ext cx="2651252" cy="24652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F06BDAC-C889-46AB-9B2A-7FD3F6CAF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3449" y="2207586"/>
            <a:ext cx="2323137" cy="24652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B1D054A-A350-4A67-B558-07C919CA11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4039" y="4406150"/>
            <a:ext cx="2323137" cy="2337803"/>
          </a:xfrm>
          <a:prstGeom prst="rect">
            <a:avLst/>
          </a:prstGeom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3E73F16-C3C0-4D50-B247-A2F7FFFCE752}"/>
              </a:ext>
            </a:extLst>
          </p:cNvPr>
          <p:cNvCxnSpPr>
            <a:cxnSpLocks/>
          </p:cNvCxnSpPr>
          <p:nvPr/>
        </p:nvCxnSpPr>
        <p:spPr>
          <a:xfrm flipH="1">
            <a:off x="3348257" y="4248150"/>
            <a:ext cx="3443069" cy="98107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id="{1062C957-91C9-4733-BD60-7FB84274DF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857" y="877937"/>
            <a:ext cx="2613274" cy="274227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1A12596-2205-4823-B1F1-87C535840F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857" y="3757291"/>
            <a:ext cx="2684400" cy="247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53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MMU-UP0151SH-E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64708E-E4FC-4DEA-9AB8-F33215216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1"/>
            <a:ext cx="5797550" cy="54313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F1CE32-94A4-4AF7-B016-16A88E528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591" y="750381"/>
            <a:ext cx="5099184" cy="543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1930</TotalTime>
  <Words>53</Words>
  <Application>Microsoft Office PowerPoint</Application>
  <PresentationFormat>Widescreen</PresentationFormat>
  <Paragraphs>25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545</cp:revision>
  <dcterms:created xsi:type="dcterms:W3CDTF">2016-10-06T10:26:47Z</dcterms:created>
  <dcterms:modified xsi:type="dcterms:W3CDTF">2021-01-27T13:17:16Z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2705266e-1c72-4a37-a99e-0802079884bf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