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308" r:id="rId3"/>
    <p:sldId id="307" r:id="rId4"/>
    <p:sldId id="309" r:id="rId5"/>
    <p:sldId id="326" r:id="rId6"/>
    <p:sldId id="327" r:id="rId7"/>
    <p:sldId id="310" r:id="rId8"/>
    <p:sldId id="295" r:id="rId9"/>
    <p:sldId id="312" r:id="rId10"/>
    <p:sldId id="328" r:id="rId11"/>
    <p:sldId id="29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308"/>
            <p14:sldId id="307"/>
            <p14:sldId id="309"/>
            <p14:sldId id="326"/>
            <p14:sldId id="327"/>
            <p14:sldId id="310"/>
            <p14:sldId id="295"/>
            <p14:sldId id="312"/>
            <p14:sldId id="328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90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D95D4-C7A9-4139-B0E4-911BDA21C6B2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76EED8-8703-4D61-9F28-2909154AA0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612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76EED8-8703-4D61-9F28-2909154AA0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525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3136612"/>
            <a:ext cx="4219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VRF_MMD1SPHY_15-18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18-01-2021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0399" y="308481"/>
            <a:ext cx="4035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MMD-UP0181SPHY-E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6329DA-5FCF-41A4-AF69-6D11A453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113" y="893256"/>
            <a:ext cx="5479661" cy="53551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FA87DD-4E58-4898-9477-D5033CAC73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8" y="893256"/>
            <a:ext cx="5368927" cy="535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976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4219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VRF_MMD1SPHY_15-18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918" y="2925299"/>
            <a:ext cx="2841048" cy="17547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927" y="1249075"/>
            <a:ext cx="2849791" cy="9382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4837" y="1188637"/>
            <a:ext cx="1948438" cy="1059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7848" y="2796367"/>
            <a:ext cx="3436100" cy="27956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64930" y="1249075"/>
            <a:ext cx="1948438" cy="10304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879" y="2796368"/>
            <a:ext cx="3363423" cy="269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00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4219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VRF_MMD1SPHY_15-18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F4B71B-DDED-475B-876B-A60BACD26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562" y="3925576"/>
            <a:ext cx="3521624" cy="21862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F4FD42-B91F-490E-8D2B-619E49C0F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002" y="1934423"/>
            <a:ext cx="3521624" cy="11508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A7C450-3273-4E37-854A-78D1A1E1C9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0439" y="1934423"/>
            <a:ext cx="3303861" cy="22184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EB2250-9983-4E61-A3CE-0685C7CB2E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551" y="2000743"/>
            <a:ext cx="2409824" cy="121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9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VRF_MMD1SPHY_15-18_Service Area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2468" y="1504342"/>
            <a:ext cx="5142432" cy="438619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484445" y="1353364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3166876" y="2581741"/>
            <a:ext cx="1481962" cy="8297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6468522" y="1869908"/>
            <a:ext cx="3209" cy="3724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8495607" y="2949043"/>
            <a:ext cx="1368" cy="5339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461451" y="2627306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5053378" y="1767813"/>
            <a:ext cx="1573563" cy="900114"/>
          </a:xfrm>
          <a:prstGeom prst="line">
            <a:avLst/>
          </a:prstGeom>
          <a:ln w="63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6193684" y="5220393"/>
            <a:ext cx="1703407" cy="99752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5079572" y="4547576"/>
            <a:ext cx="1573563" cy="9001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3475214" y="2667869"/>
            <a:ext cx="115" cy="56950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8495607" y="3641374"/>
            <a:ext cx="1770" cy="39861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5082124" y="1737841"/>
            <a:ext cx="1554723" cy="884204"/>
          </a:xfrm>
          <a:prstGeom prst="line">
            <a:avLst/>
          </a:prstGeom>
          <a:ln w="63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3217606" y="2868162"/>
            <a:ext cx="1481962" cy="8297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H="1" flipV="1">
            <a:off x="3473915" y="3569428"/>
            <a:ext cx="1299" cy="5270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6451707" y="1393458"/>
            <a:ext cx="16501" cy="4410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602583" y="5505980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450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534053" y="5197558"/>
            <a:ext cx="1207569" cy="704478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7655245" y="2797666"/>
            <a:ext cx="2238055" cy="12467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7074558" y="3377070"/>
            <a:ext cx="2313917" cy="13346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8764900" y="3823855"/>
            <a:ext cx="744860" cy="515389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540055" y="2913726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186323" y="4044385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7385811" y="3227580"/>
            <a:ext cx="1573563" cy="9001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7636973" y="3224775"/>
            <a:ext cx="1573563" cy="9001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680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219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VRF_MMD1SPHY_15-18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EF06C7-7A5D-4CA7-A3EE-2667D5631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8618" y="1150476"/>
            <a:ext cx="4616657" cy="39377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869CC4-0FB7-4F7A-99F5-92A368A4D1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671" y="2181087"/>
            <a:ext cx="4548479" cy="159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219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VRF_MMD1SPHY_15-18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11CF52-8B43-4444-986B-0E51C4546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71" y="2181087"/>
            <a:ext cx="4548479" cy="15975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B0C369C-F4A3-4922-A01B-7F95E8FC4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198" y="1862916"/>
            <a:ext cx="4021802" cy="327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543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645" y="1406323"/>
            <a:ext cx="4373510" cy="4246332"/>
          </a:xfrm>
          <a:prstGeom prst="rect">
            <a:avLst/>
          </a:prstGeom>
        </p:spPr>
      </p:pic>
      <p:cxnSp>
        <p:nvCxnSpPr>
          <p:cNvPr id="6" name="Straight Arrow Connector 5"/>
          <p:cNvCxnSpPr>
            <a:cxnSpLocks/>
            <a:endCxn id="4" idx="1"/>
          </p:cNvCxnSpPr>
          <p:nvPr/>
        </p:nvCxnSpPr>
        <p:spPr>
          <a:xfrm flipV="1">
            <a:off x="4926531" y="3956991"/>
            <a:ext cx="2959130" cy="32216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661" y="2437106"/>
            <a:ext cx="3981536" cy="303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568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97" y="1774854"/>
            <a:ext cx="3825330" cy="3555940"/>
          </a:xfrm>
          <a:prstGeom prst="rect">
            <a:avLst/>
          </a:prstGeom>
        </p:spPr>
      </p:pic>
      <p:cxnSp>
        <p:nvCxnSpPr>
          <p:cNvPr id="9" name="Straight Arrow Connector 8"/>
          <p:cNvCxnSpPr>
            <a:cxnSpLocks/>
          </p:cNvCxnSpPr>
          <p:nvPr/>
        </p:nvCxnSpPr>
        <p:spPr>
          <a:xfrm flipH="1">
            <a:off x="3095998" y="4876800"/>
            <a:ext cx="3676277" cy="8406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</p:cNvCxnSpPr>
          <p:nvPr/>
        </p:nvCxnSpPr>
        <p:spPr>
          <a:xfrm>
            <a:off x="7096125" y="4581525"/>
            <a:ext cx="2216997" cy="4953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V="1">
            <a:off x="7248525" y="2019301"/>
            <a:ext cx="2052999" cy="224789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06F999F-AD79-457B-9DD0-F95E1D62B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1524" y="3570759"/>
            <a:ext cx="2620855" cy="278020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8410883-E86F-4A9B-8728-25C80A7617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145" y="3429000"/>
            <a:ext cx="2703501" cy="26549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AF0B69-ABD7-4EE7-B0F8-4E88814CEE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1523" y="507039"/>
            <a:ext cx="2620855" cy="259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0399" y="308481"/>
            <a:ext cx="4035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MMD-UP0151SPHY-E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07D57E-CB73-4B39-A1CA-6FA551532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99" y="893256"/>
            <a:ext cx="5645151" cy="53741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8E01AC-1A70-45B1-8688-0B5036C32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893255"/>
            <a:ext cx="5476875" cy="537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35587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1866</TotalTime>
  <Words>54</Words>
  <Application>Microsoft Office PowerPoint</Application>
  <PresentationFormat>Widescreen</PresentationFormat>
  <Paragraphs>26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367</cp:revision>
  <dcterms:created xsi:type="dcterms:W3CDTF">2016-10-06T10:26:47Z</dcterms:created>
  <dcterms:modified xsi:type="dcterms:W3CDTF">2021-01-18T06:48:57Z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008bd2c3-da62-43e2-8f93-aaca837f767a</vt:lpwstr>
  </property>
  <property fmtid="{D5CDD505-2E9C-101B-9397-08002B2CF9AE}" pid="3" name="Classification">
    <vt:lpwstr>null</vt:lpwstr>
  </property>
  <property fmtid="{D5CDD505-2E9C-101B-9397-08002B2CF9AE}" pid="4" name="HCLClassD6">
    <vt:lpwstr>False</vt:lpwstr>
  </property>
  <property fmtid="{D5CDD505-2E9C-101B-9397-08002B2CF9AE}" pid="5" name="HCLClassification">
    <vt:lpwstr>HCL_Cla5s_1nt3rnal</vt:lpwstr>
  </property>
</Properties>
</file>