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25-01-2021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MML-UP0091BH-E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D225D1-4F5B-4CBA-9DFA-4A589384D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903" y="750381"/>
            <a:ext cx="5559763" cy="54544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890159-09F5-4966-BD76-0CC61B7C1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0"/>
            <a:ext cx="5559763" cy="545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80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MML-UP0121BH-E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AFB826-80E4-40E9-A83F-30F4216C2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77258" cy="5465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19699D-F27C-4D8A-B934-977DE41A5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380" y="750380"/>
            <a:ext cx="5260368" cy="546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81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6BBF0E-9DAF-4812-B248-717716D5D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304" y="5016154"/>
            <a:ext cx="3494290" cy="13767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B54680-6F4A-4DEC-8D09-E2F7FD964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019" y="1866239"/>
            <a:ext cx="1564141" cy="30952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69412B-6225-413B-9528-B10F4AB8A4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593" y="1827157"/>
            <a:ext cx="1489167" cy="3025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AE9634-F5DF-419F-A42F-90074BDCC5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91" y="1703414"/>
            <a:ext cx="2635301" cy="33975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007B9-3DD6-4663-991D-F2323E42A5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0292" y="1780176"/>
            <a:ext cx="3507537" cy="30952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61E7CF-DB57-4639-87AF-60D6A50916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6271" y="1518257"/>
            <a:ext cx="2746809" cy="376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4279" y="130044"/>
            <a:ext cx="37609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FDB345-3C80-44ED-B223-CD961E227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521" y="4191178"/>
            <a:ext cx="3600718" cy="23647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6B2A39-6652-4F01-9346-E6D1A9C25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246" y="1222624"/>
            <a:ext cx="4853637" cy="26918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5A06C8-A8D7-4FF6-914C-EB5687B5C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908" y="719189"/>
            <a:ext cx="1963343" cy="314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VRF_MML1BH_07-12_ Service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37B3C5-BA3F-4260-A781-CDD92977E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164" y="1566478"/>
            <a:ext cx="4070627" cy="456743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84139B4-92B3-459B-8018-661E2D9523EE}"/>
              </a:ext>
            </a:extLst>
          </p:cNvPr>
          <p:cNvCxnSpPr>
            <a:cxnSpLocks/>
          </p:cNvCxnSpPr>
          <p:nvPr/>
        </p:nvCxnSpPr>
        <p:spPr>
          <a:xfrm flipV="1">
            <a:off x="3710167" y="3564202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255F6D-6F77-4747-95DC-3D627ECC6301}"/>
              </a:ext>
            </a:extLst>
          </p:cNvPr>
          <p:cNvCxnSpPr>
            <a:cxnSpLocks/>
          </p:cNvCxnSpPr>
          <p:nvPr/>
        </p:nvCxnSpPr>
        <p:spPr>
          <a:xfrm flipV="1">
            <a:off x="3960208" y="4110144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ACB151-885B-4B91-95FD-0BEA4C03736A}"/>
              </a:ext>
            </a:extLst>
          </p:cNvPr>
          <p:cNvCxnSpPr>
            <a:cxnSpLocks/>
          </p:cNvCxnSpPr>
          <p:nvPr/>
        </p:nvCxnSpPr>
        <p:spPr>
          <a:xfrm flipV="1">
            <a:off x="6052063" y="4954552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55ED3B-366A-41DD-B500-8ECD0AF5F5AF}"/>
              </a:ext>
            </a:extLst>
          </p:cNvPr>
          <p:cNvCxnSpPr>
            <a:cxnSpLocks/>
          </p:cNvCxnSpPr>
          <p:nvPr/>
        </p:nvCxnSpPr>
        <p:spPr>
          <a:xfrm flipV="1">
            <a:off x="6520446" y="5323884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4C8798-A667-4F5A-B9CA-C0E9A6D500DA}"/>
              </a:ext>
            </a:extLst>
          </p:cNvPr>
          <p:cNvCxnSpPr>
            <a:cxnSpLocks/>
          </p:cNvCxnSpPr>
          <p:nvPr/>
        </p:nvCxnSpPr>
        <p:spPr>
          <a:xfrm>
            <a:off x="3930928" y="4074176"/>
            <a:ext cx="555858" cy="369336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21C7F50-4A6E-4775-814B-C983A7CB44DB}"/>
              </a:ext>
            </a:extLst>
          </p:cNvPr>
          <p:cNvCxnSpPr>
            <a:cxnSpLocks/>
          </p:cNvCxnSpPr>
          <p:nvPr/>
        </p:nvCxnSpPr>
        <p:spPr>
          <a:xfrm>
            <a:off x="6317615" y="5435662"/>
            <a:ext cx="509905" cy="347648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C0AFA23-D028-48B3-9ACB-CBC8213FED7B}"/>
              </a:ext>
            </a:extLst>
          </p:cNvPr>
          <p:cNvSpPr txBox="1"/>
          <p:nvPr/>
        </p:nvSpPr>
        <p:spPr>
          <a:xfrm>
            <a:off x="3710167" y="4196596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838B60-DF23-4FD9-8253-0F94EA87795A}"/>
              </a:ext>
            </a:extLst>
          </p:cNvPr>
          <p:cNvSpPr txBox="1"/>
          <p:nvPr/>
        </p:nvSpPr>
        <p:spPr>
          <a:xfrm>
            <a:off x="6073522" y="5525756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60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630D1A-A413-437E-97CE-5D4534D55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572" y="1443232"/>
            <a:ext cx="4070627" cy="45674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B38AA9-9A4D-48D9-9DC4-64C310D59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093959"/>
            <a:ext cx="5020371" cy="160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60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VRF_MML1BH_07-12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99516B-3C47-41D3-87D4-195E4F959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631" y="1172079"/>
            <a:ext cx="2746809" cy="3767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137743-EE11-483B-B61F-605243534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1933488"/>
            <a:ext cx="5353050" cy="184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3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D6F000-19F4-4484-8A48-33113615C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4083" y="685204"/>
            <a:ext cx="3334359" cy="27437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C29F53F-C854-476A-89A2-24A652A4E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083" y="4076164"/>
            <a:ext cx="3283524" cy="15335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13D8E2-8313-4BA1-A4A5-C39522CEC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448" y="1615168"/>
            <a:ext cx="4326118" cy="460501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F685F2A-EA17-4BBD-A07C-8875F6B4B172}"/>
              </a:ext>
            </a:extLst>
          </p:cNvPr>
          <p:cNvCxnSpPr>
            <a:cxnSpLocks/>
          </p:cNvCxnSpPr>
          <p:nvPr/>
        </p:nvCxnSpPr>
        <p:spPr>
          <a:xfrm>
            <a:off x="4389120" y="2125980"/>
            <a:ext cx="3561805" cy="2362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5A642C1-FB25-4664-ADC3-D1B5ED7D092A}"/>
              </a:ext>
            </a:extLst>
          </p:cNvPr>
          <p:cNvCxnSpPr>
            <a:cxnSpLocks/>
          </p:cNvCxnSpPr>
          <p:nvPr/>
        </p:nvCxnSpPr>
        <p:spPr>
          <a:xfrm flipV="1">
            <a:off x="3881438" y="4911635"/>
            <a:ext cx="4069487" cy="38902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87EBBA-7880-4AC3-9437-3764F7CA7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894" y="1363147"/>
            <a:ext cx="3772370" cy="4600451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6730A28-4B2D-43E5-AACF-8B1C06B8700E}"/>
              </a:ext>
            </a:extLst>
          </p:cNvPr>
          <p:cNvCxnSpPr>
            <a:cxnSpLocks/>
          </p:cNvCxnSpPr>
          <p:nvPr/>
        </p:nvCxnSpPr>
        <p:spPr>
          <a:xfrm flipH="1" flipV="1">
            <a:off x="3248544" y="4412085"/>
            <a:ext cx="4148849" cy="82773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BF256A-7223-4C04-BAD6-62F9B7927F03}"/>
              </a:ext>
            </a:extLst>
          </p:cNvPr>
          <p:cNvCxnSpPr>
            <a:cxnSpLocks/>
          </p:cNvCxnSpPr>
          <p:nvPr/>
        </p:nvCxnSpPr>
        <p:spPr>
          <a:xfrm>
            <a:off x="7387119" y="4171308"/>
            <a:ext cx="1304818" cy="78083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DC7E5DF-8ED6-4236-BB22-7B0025A8BE81}"/>
              </a:ext>
            </a:extLst>
          </p:cNvPr>
          <p:cNvCxnSpPr>
            <a:cxnSpLocks/>
          </p:cNvCxnSpPr>
          <p:nvPr/>
        </p:nvCxnSpPr>
        <p:spPr>
          <a:xfrm flipV="1">
            <a:off x="7541231" y="1822852"/>
            <a:ext cx="1142935" cy="215324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D3D9D72-4BD7-47F7-8F4F-5C37E53D1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2705482"/>
            <a:ext cx="2580591" cy="30644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56A6EBC-390C-489E-9FE1-5F087AEAA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4166" y="3291887"/>
            <a:ext cx="2888932" cy="306781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EF0C1DF-4A81-41C7-A2A6-1D094B51CC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4166" y="146762"/>
            <a:ext cx="2847435" cy="296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297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MML-UP0071BH-E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096B0E-61CF-471C-B90A-906200BFC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05339" cy="54140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B5B59B-C16A-406C-9326-B34CE8133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283" y="750380"/>
            <a:ext cx="5239820" cy="543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2447</TotalTime>
  <Words>51</Words>
  <Application>Microsoft Office PowerPoint</Application>
  <PresentationFormat>Widescreen</PresentationFormat>
  <Paragraphs>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779</cp:revision>
  <dcterms:created xsi:type="dcterms:W3CDTF">2016-10-06T10:26:47Z</dcterms:created>
  <dcterms:modified xsi:type="dcterms:W3CDTF">2021-01-25T08:51:29Z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07ab65b5-105a-4e31-89d2-34bd066a09a9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