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90" r:id="rId3"/>
    <p:sldId id="307" r:id="rId4"/>
    <p:sldId id="298" r:id="rId5"/>
    <p:sldId id="29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307"/>
            <p14:sldId id="298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42" autoAdjust="0"/>
    <p:restoredTop sz="88056" autoAdjust="0"/>
  </p:normalViewPr>
  <p:slideViewPr>
    <p:cSldViewPr snapToGrid="0">
      <p:cViewPr varScale="1">
        <p:scale>
          <a:sx n="59" d="100"/>
          <a:sy n="59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F25EB-41C7-41E6-B25F-0AC7A3349886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49AB5-0D75-4754-A63A-2B5F2EB10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1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17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7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49AB5-0D75-4754-A63A-2B5F2EB102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07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27467" y="2924409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Ctrl_AMS55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13-01-2021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Ctrl_AMS55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726" y="4295776"/>
            <a:ext cx="2838450" cy="6951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9139" y="809146"/>
            <a:ext cx="2955754" cy="31437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1338" y="954402"/>
            <a:ext cx="690562" cy="28926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2131" y="924988"/>
            <a:ext cx="692319" cy="29926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77362" y="2392716"/>
            <a:ext cx="2544596" cy="38652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2795" y="2460800"/>
            <a:ext cx="2409829" cy="380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2178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Ctrl_AMS55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3910013"/>
            <a:ext cx="3548063" cy="24446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930" y="363739"/>
            <a:ext cx="3724275" cy="297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RBC-AMSU51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D638EE-87AC-43C5-9960-131140143E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6"/>
            <a:ext cx="5435600" cy="52136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94C32F-7B06-485F-8C2E-AFAC1364D0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98" y="893256"/>
            <a:ext cx="5022573" cy="52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2436</TotalTime>
  <Words>16</Words>
  <Application>Microsoft Office PowerPoint</Application>
  <PresentationFormat>Widescreen</PresentationFormat>
  <Paragraphs>15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450</cp:revision>
  <dcterms:created xsi:type="dcterms:W3CDTF">2016-10-06T10:26:47Z</dcterms:created>
  <dcterms:modified xsi:type="dcterms:W3CDTF">2021-01-13T04:30:00Z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b838adb4-6d66-4d48-8d66-02fae0eec089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