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0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601" y="2844225"/>
            <a:ext cx="3477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VRF_MMD1HFP_48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15-01-2021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671951" y="234565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VRF_MMD1HFP_48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3D4E5B-AE32-44B2-B91D-3AAFBBE8E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338" y="1249885"/>
            <a:ext cx="3962375" cy="12056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BED09E-9DD6-400C-B310-E749C81E1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374" y="3682118"/>
            <a:ext cx="4098797" cy="22591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0A7EF3-A4A0-454E-8AE7-626276DED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2929" y="1249885"/>
            <a:ext cx="2731804" cy="11645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D3E09F-BD7B-4FF7-8893-E605C1873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481" y="1303844"/>
            <a:ext cx="2681556" cy="113113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22770E-AB5F-4422-B3E4-50195C7AE8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6207" y="3429000"/>
            <a:ext cx="3553735" cy="26522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40D3C6-FE76-4D52-8270-9910D25094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059" y="3505372"/>
            <a:ext cx="3481280" cy="249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VRF_MMD1HFP_48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8F7411-989C-47FD-BE14-B935E4F8E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551" y="4208592"/>
            <a:ext cx="4021965" cy="19404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F5AE0D-5368-4A02-A064-3794DBC6B0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487" y="1828800"/>
            <a:ext cx="4109663" cy="13561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1E8505-289C-474F-89E6-9CFABA76D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625" y="1952090"/>
            <a:ext cx="3042914" cy="201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4CCA58-80C1-4371-8A17-EAEDE6964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770" y="2038274"/>
            <a:ext cx="5427864" cy="3769763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VRF_MMD1HFP_48_Service Area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1B126BA-294D-4BC7-BC0C-721DFA20ECE0}"/>
              </a:ext>
            </a:extLst>
          </p:cNvPr>
          <p:cNvCxnSpPr>
            <a:cxnSpLocks/>
          </p:cNvCxnSpPr>
          <p:nvPr/>
        </p:nvCxnSpPr>
        <p:spPr>
          <a:xfrm flipV="1">
            <a:off x="6349429" y="2989780"/>
            <a:ext cx="1921268" cy="113015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F910F7D-1924-4E0C-8B86-52E51333D2EE}"/>
              </a:ext>
            </a:extLst>
          </p:cNvPr>
          <p:cNvCxnSpPr>
            <a:cxnSpLocks/>
          </p:cNvCxnSpPr>
          <p:nvPr/>
        </p:nvCxnSpPr>
        <p:spPr>
          <a:xfrm flipH="1">
            <a:off x="6289320" y="2962094"/>
            <a:ext cx="1991110" cy="115297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9C9D97F-E6A4-41A9-BEFE-77F4C9BEB645}"/>
              </a:ext>
            </a:extLst>
          </p:cNvPr>
          <p:cNvCxnSpPr>
            <a:cxnSpLocks/>
          </p:cNvCxnSpPr>
          <p:nvPr/>
        </p:nvCxnSpPr>
        <p:spPr>
          <a:xfrm flipV="1">
            <a:off x="3862310" y="1849348"/>
            <a:ext cx="1480252" cy="86131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784F02B-C359-4CD0-A3AB-096BA796A179}"/>
              </a:ext>
            </a:extLst>
          </p:cNvPr>
          <p:cNvCxnSpPr>
            <a:cxnSpLocks/>
          </p:cNvCxnSpPr>
          <p:nvPr/>
        </p:nvCxnSpPr>
        <p:spPr>
          <a:xfrm>
            <a:off x="7891175" y="3220779"/>
            <a:ext cx="1037068" cy="662852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EA83112-79AE-429F-A9F7-165406685E02}"/>
              </a:ext>
            </a:extLst>
          </p:cNvPr>
          <p:cNvCxnSpPr>
            <a:cxnSpLocks/>
          </p:cNvCxnSpPr>
          <p:nvPr/>
        </p:nvCxnSpPr>
        <p:spPr>
          <a:xfrm>
            <a:off x="4818580" y="1613043"/>
            <a:ext cx="375735" cy="2962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1E4D688-9D16-4FC1-9B40-87A6F9E3C3FB}"/>
              </a:ext>
            </a:extLst>
          </p:cNvPr>
          <p:cNvCxnSpPr>
            <a:cxnSpLocks/>
          </p:cNvCxnSpPr>
          <p:nvPr/>
        </p:nvCxnSpPr>
        <p:spPr>
          <a:xfrm flipH="1" flipV="1">
            <a:off x="5341038" y="2058226"/>
            <a:ext cx="402216" cy="2740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CDAA520-0156-452A-8BAF-BE3926727AAD}"/>
              </a:ext>
            </a:extLst>
          </p:cNvPr>
          <p:cNvSpPr txBox="1"/>
          <p:nvPr/>
        </p:nvSpPr>
        <p:spPr>
          <a:xfrm rot="1916035">
            <a:off x="8309954" y="3222186"/>
            <a:ext cx="77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D01779-4A09-4EB4-B752-BD1E81E557FD}"/>
              </a:ext>
            </a:extLst>
          </p:cNvPr>
          <p:cNvSpPr txBox="1"/>
          <p:nvPr/>
        </p:nvSpPr>
        <p:spPr>
          <a:xfrm>
            <a:off x="5025948" y="1385553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36F83A8-02C7-4E43-978D-F7C7E0896F27}"/>
              </a:ext>
            </a:extLst>
          </p:cNvPr>
          <p:cNvCxnSpPr>
            <a:cxnSpLocks/>
          </p:cNvCxnSpPr>
          <p:nvPr/>
        </p:nvCxnSpPr>
        <p:spPr>
          <a:xfrm flipV="1">
            <a:off x="7629081" y="3399653"/>
            <a:ext cx="0" cy="3681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4295630-C6B7-4F2F-B144-46F601B788A1}"/>
              </a:ext>
            </a:extLst>
          </p:cNvPr>
          <p:cNvCxnSpPr>
            <a:cxnSpLocks/>
          </p:cNvCxnSpPr>
          <p:nvPr/>
        </p:nvCxnSpPr>
        <p:spPr>
          <a:xfrm>
            <a:off x="7629081" y="2989780"/>
            <a:ext cx="0" cy="35262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6A3FC451-FE96-42A9-BB1B-10CE1CACDF35}"/>
              </a:ext>
            </a:extLst>
          </p:cNvPr>
          <p:cNvSpPr txBox="1"/>
          <p:nvPr/>
        </p:nvSpPr>
        <p:spPr>
          <a:xfrm>
            <a:off x="7699315" y="2837604"/>
            <a:ext cx="517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4A30836-33A5-4DCE-8CF3-423FD2D8EA6E}"/>
              </a:ext>
            </a:extLst>
          </p:cNvPr>
          <p:cNvCxnSpPr>
            <a:cxnSpLocks/>
          </p:cNvCxnSpPr>
          <p:nvPr/>
        </p:nvCxnSpPr>
        <p:spPr>
          <a:xfrm flipV="1">
            <a:off x="7395681" y="3676436"/>
            <a:ext cx="1921268" cy="113015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B0168E6-F826-4AE3-BB02-053086A29CD5}"/>
              </a:ext>
            </a:extLst>
          </p:cNvPr>
          <p:cNvCxnSpPr>
            <a:cxnSpLocks/>
          </p:cNvCxnSpPr>
          <p:nvPr/>
        </p:nvCxnSpPr>
        <p:spPr>
          <a:xfrm flipV="1">
            <a:off x="4251016" y="1921267"/>
            <a:ext cx="1286755" cy="75686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VRF_MMD1HFP_48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003D52-6AB7-4864-9FF6-3E39C37CC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872" y="1559280"/>
            <a:ext cx="5044643" cy="35036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61C7F5-8C71-4209-8DED-E6DAAEC9A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87" y="2282734"/>
            <a:ext cx="5259906" cy="13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VRF_MMD1HFP_48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5585F5-D600-4977-A3E6-D18BEFF0A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015" y="1686827"/>
            <a:ext cx="4124074" cy="30778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FCB6C8-103A-477E-B7A5-BBE1E1FDE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11" y="2202093"/>
            <a:ext cx="5251251" cy="159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9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DF3D0B-2818-4CDB-B2E8-A5B0946B3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985922"/>
            <a:ext cx="4821006" cy="37796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76B95D6-292C-4448-BA82-E613E311498A}"/>
              </a:ext>
            </a:extLst>
          </p:cNvPr>
          <p:cNvCxnSpPr>
            <a:cxnSpLocks/>
          </p:cNvCxnSpPr>
          <p:nvPr/>
        </p:nvCxnSpPr>
        <p:spPr>
          <a:xfrm flipV="1">
            <a:off x="5005137" y="3965608"/>
            <a:ext cx="2519069" cy="5486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A757861-896B-481A-904F-F14124548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206" y="2088423"/>
            <a:ext cx="3914767" cy="338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1EE37-0EBE-46BA-8727-BD37F07B4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156" y="1946380"/>
            <a:ext cx="4272925" cy="33072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B3B8779-EB4B-440D-89AF-6565B4F02C32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7370145" y="1780911"/>
            <a:ext cx="1910614" cy="279826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C747381-E0FB-4E21-9C0B-7D75DF11CFFB}"/>
              </a:ext>
            </a:extLst>
          </p:cNvPr>
          <p:cNvCxnSpPr>
            <a:cxnSpLocks/>
          </p:cNvCxnSpPr>
          <p:nvPr/>
        </p:nvCxnSpPr>
        <p:spPr>
          <a:xfrm flipH="1" flipV="1">
            <a:off x="3458277" y="4446872"/>
            <a:ext cx="3394911" cy="26950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8E6F028-07EB-4CC8-9AFC-572598753D7F}"/>
              </a:ext>
            </a:extLst>
          </p:cNvPr>
          <p:cNvCxnSpPr>
            <a:cxnSpLocks/>
          </p:cNvCxnSpPr>
          <p:nvPr/>
        </p:nvCxnSpPr>
        <p:spPr>
          <a:xfrm>
            <a:off x="6987941" y="4649002"/>
            <a:ext cx="2292818" cy="50051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0795497-570F-4C8A-8937-7E468C580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759" y="308482"/>
            <a:ext cx="2605940" cy="29448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93743D-27A4-449D-AAC3-DD57EBEEBE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0759" y="3492678"/>
            <a:ext cx="2605940" cy="282149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E5EB908-6387-4E8F-8379-78653AFF9D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253" y="2634622"/>
            <a:ext cx="3072024" cy="320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5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MMD-UP0481HFP-E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E91703-B0EB-4197-B135-E6136B395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634323" cy="53520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2BB39E-8D28-43E0-A475-77169EEB4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678" y="750381"/>
            <a:ext cx="5447899" cy="535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2590</TotalTime>
  <Words>50</Words>
  <Application>Microsoft Office PowerPoint</Application>
  <PresentationFormat>Widescreen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913</cp:revision>
  <dcterms:created xsi:type="dcterms:W3CDTF">2016-10-06T10:26:47Z</dcterms:created>
  <dcterms:modified xsi:type="dcterms:W3CDTF">2021-01-15T07:19:23Z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490311b3-4abf-4b8b-84c4-6eb06e835a0d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