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00" r:id="rId10"/>
    <p:sldId id="328" r:id="rId11"/>
    <p:sldId id="30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00"/>
            <p14:sldId id="328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96374" autoAdjust="0"/>
  </p:normalViewPr>
  <p:slideViewPr>
    <p:cSldViewPr snapToGrid="0">
      <p:cViewPr varScale="1">
        <p:scale>
          <a:sx n="62" d="100"/>
          <a:sy n="62" d="100"/>
        </p:scale>
        <p:origin x="60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92668" y="3049708"/>
            <a:ext cx="3913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VRF_MMW1LQ_27-56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28-01-2021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4249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MMW-UP0561LQ-E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D69D31-EA2E-4DB7-BBD5-28927C825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833" y="750382"/>
            <a:ext cx="5494432" cy="54552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3848C7-D79F-4673-8F83-0175696222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49" y="750381"/>
            <a:ext cx="5266291" cy="545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39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913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VRF_MMW1LQ_27-56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C824CCD-BDA9-4062-8E1C-9D925F5CE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094" y="4702825"/>
            <a:ext cx="2125603" cy="12345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879CF5-7196-4F25-A8DF-239F73393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5094" y="1693407"/>
            <a:ext cx="2195271" cy="2482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07899C-23F8-4B6F-813A-450B05FBD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9839" y="1698792"/>
            <a:ext cx="1373089" cy="25468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135BE61-E154-4511-9A26-A23DCF5FEF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2532" y="1705277"/>
            <a:ext cx="1280874" cy="25190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C02775-33E6-4CEA-9BA3-9705C61FAF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5572" y="891954"/>
            <a:ext cx="2873137" cy="421992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E09968-BDE1-4208-B887-04623A92DB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8253" y="1263083"/>
            <a:ext cx="2603025" cy="392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913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VRF_MMW1LQ_27-56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3E4126-AAB4-45EE-9CA7-49E433D0F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350" y="3925998"/>
            <a:ext cx="3282171" cy="25682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7903A0-65D1-4074-AFD2-01022CAC8F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336" y="1168641"/>
            <a:ext cx="3395188" cy="25682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497B9C-3BB4-4FA0-A298-B9B35EB064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4003" y="914401"/>
            <a:ext cx="2744003" cy="380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VRF_MMW1LQ_27-56_ Service Area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D55914D-F883-4567-B053-B9E0AF5FF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0973" y="1412644"/>
            <a:ext cx="5212445" cy="4352428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85E5ECD-8627-43D6-8875-B3AD7D8E2F3D}"/>
              </a:ext>
            </a:extLst>
          </p:cNvPr>
          <p:cNvCxnSpPr>
            <a:cxnSpLocks/>
          </p:cNvCxnSpPr>
          <p:nvPr/>
        </p:nvCxnSpPr>
        <p:spPr>
          <a:xfrm>
            <a:off x="4132770" y="5223690"/>
            <a:ext cx="1963230" cy="115683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09C85D-F210-4B40-A153-3FF20AEF769E}"/>
              </a:ext>
            </a:extLst>
          </p:cNvPr>
          <p:cNvCxnSpPr>
            <a:cxnSpLocks/>
          </p:cNvCxnSpPr>
          <p:nvPr/>
        </p:nvCxnSpPr>
        <p:spPr>
          <a:xfrm>
            <a:off x="6415253" y="3998428"/>
            <a:ext cx="2293318" cy="132668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F446883-F4DD-4AB2-8659-51BAA6CD22DF}"/>
              </a:ext>
            </a:extLst>
          </p:cNvPr>
          <p:cNvCxnSpPr>
            <a:cxnSpLocks/>
          </p:cNvCxnSpPr>
          <p:nvPr/>
        </p:nvCxnSpPr>
        <p:spPr>
          <a:xfrm>
            <a:off x="7924800" y="2248184"/>
            <a:ext cx="1096191" cy="646404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309E987-BE8E-46C6-A7BA-4797DBC830F0}"/>
              </a:ext>
            </a:extLst>
          </p:cNvPr>
          <p:cNvCxnSpPr>
            <a:cxnSpLocks/>
          </p:cNvCxnSpPr>
          <p:nvPr/>
        </p:nvCxnSpPr>
        <p:spPr>
          <a:xfrm flipV="1">
            <a:off x="7784036" y="2343756"/>
            <a:ext cx="0" cy="3608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B08AEAC-D0D7-43E0-9F5D-8945E1EF967C}"/>
              </a:ext>
            </a:extLst>
          </p:cNvPr>
          <p:cNvSpPr txBox="1"/>
          <p:nvPr/>
        </p:nvSpPr>
        <p:spPr>
          <a:xfrm>
            <a:off x="8511682" y="2216730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3ECB9DB-084D-41C4-AEF7-F6C5E0CE10F9}"/>
              </a:ext>
            </a:extLst>
          </p:cNvPr>
          <p:cNvSpPr txBox="1"/>
          <p:nvPr/>
        </p:nvSpPr>
        <p:spPr>
          <a:xfrm>
            <a:off x="6921708" y="5580406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0CD1247-5414-4E47-B051-0A1102AE63CD}"/>
              </a:ext>
            </a:extLst>
          </p:cNvPr>
          <p:cNvSpPr txBox="1"/>
          <p:nvPr/>
        </p:nvSpPr>
        <p:spPr>
          <a:xfrm>
            <a:off x="7171853" y="1780492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5DEA0C5-7310-45FE-95B6-E0731EDE885A}"/>
              </a:ext>
            </a:extLst>
          </p:cNvPr>
          <p:cNvSpPr txBox="1"/>
          <p:nvPr/>
        </p:nvSpPr>
        <p:spPr>
          <a:xfrm>
            <a:off x="6847834" y="1276695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200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AE844E15-BD8D-49DA-8B29-A480D88C0822}"/>
              </a:ext>
            </a:extLst>
          </p:cNvPr>
          <p:cNvCxnSpPr>
            <a:cxnSpLocks/>
          </p:cNvCxnSpPr>
          <p:nvPr/>
        </p:nvCxnSpPr>
        <p:spPr>
          <a:xfrm flipV="1">
            <a:off x="5913120" y="4974571"/>
            <a:ext cx="2182074" cy="1292890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AE0FE8C-8B32-4D8C-AA25-6A367BD3EE82}"/>
              </a:ext>
            </a:extLst>
          </p:cNvPr>
          <p:cNvCxnSpPr>
            <a:cxnSpLocks/>
          </p:cNvCxnSpPr>
          <p:nvPr/>
        </p:nvCxnSpPr>
        <p:spPr>
          <a:xfrm flipV="1">
            <a:off x="7142976" y="2072210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672D2CC-272F-4217-8836-55377D83C894}"/>
              </a:ext>
            </a:extLst>
          </p:cNvPr>
          <p:cNvCxnSpPr>
            <a:cxnSpLocks/>
          </p:cNvCxnSpPr>
          <p:nvPr/>
        </p:nvCxnSpPr>
        <p:spPr>
          <a:xfrm flipV="1">
            <a:off x="5834746" y="1401362"/>
            <a:ext cx="891423" cy="51968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59E0BA7-A0F2-4EC5-A90E-0ECBB4100CB4}"/>
              </a:ext>
            </a:extLst>
          </p:cNvPr>
          <p:cNvCxnSpPr>
            <a:cxnSpLocks/>
          </p:cNvCxnSpPr>
          <p:nvPr/>
        </p:nvCxnSpPr>
        <p:spPr>
          <a:xfrm flipV="1">
            <a:off x="8165090" y="2761378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371ABE9-BF2F-48B9-AB78-4E2602C95EF5}"/>
              </a:ext>
            </a:extLst>
          </p:cNvPr>
          <p:cNvCxnSpPr>
            <a:cxnSpLocks/>
          </p:cNvCxnSpPr>
          <p:nvPr/>
        </p:nvCxnSpPr>
        <p:spPr>
          <a:xfrm flipV="1">
            <a:off x="6351922" y="1657980"/>
            <a:ext cx="857249" cy="47513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5DA9E44-1003-45FD-AAE7-7779D53AFDF8}"/>
              </a:ext>
            </a:extLst>
          </p:cNvPr>
          <p:cNvCxnSpPr>
            <a:cxnSpLocks/>
          </p:cNvCxnSpPr>
          <p:nvPr/>
        </p:nvCxnSpPr>
        <p:spPr>
          <a:xfrm>
            <a:off x="6622840" y="1459894"/>
            <a:ext cx="402185" cy="290408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BAE7A9E5-1178-4A39-85AF-4F0C9F834F2D}"/>
              </a:ext>
            </a:extLst>
          </p:cNvPr>
          <p:cNvCxnSpPr>
            <a:cxnSpLocks/>
          </p:cNvCxnSpPr>
          <p:nvPr/>
        </p:nvCxnSpPr>
        <p:spPr>
          <a:xfrm flipV="1">
            <a:off x="7061616" y="1855787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A0522938-B231-4C2B-AC14-600FA8BFA54C}"/>
              </a:ext>
            </a:extLst>
          </p:cNvPr>
          <p:cNvCxnSpPr>
            <a:cxnSpLocks/>
          </p:cNvCxnSpPr>
          <p:nvPr/>
        </p:nvCxnSpPr>
        <p:spPr>
          <a:xfrm>
            <a:off x="7760857" y="1663422"/>
            <a:ext cx="0" cy="4087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2BA300B-F483-4154-8042-F388EC399F62}"/>
              </a:ext>
            </a:extLst>
          </p:cNvPr>
          <p:cNvCxnSpPr>
            <a:cxnSpLocks/>
          </p:cNvCxnSpPr>
          <p:nvPr/>
        </p:nvCxnSpPr>
        <p:spPr>
          <a:xfrm>
            <a:off x="6965480" y="2062770"/>
            <a:ext cx="2293318" cy="132668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57E05A5-C481-4ADF-B78C-C75E00D21184}"/>
              </a:ext>
            </a:extLst>
          </p:cNvPr>
          <p:cNvCxnSpPr>
            <a:cxnSpLocks/>
          </p:cNvCxnSpPr>
          <p:nvPr/>
        </p:nvCxnSpPr>
        <p:spPr>
          <a:xfrm>
            <a:off x="6891849" y="2132977"/>
            <a:ext cx="2293318" cy="132668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AB3ACDA-2184-4379-9684-23E048B2B389}"/>
              </a:ext>
            </a:extLst>
          </p:cNvPr>
          <p:cNvCxnSpPr>
            <a:cxnSpLocks/>
          </p:cNvCxnSpPr>
          <p:nvPr/>
        </p:nvCxnSpPr>
        <p:spPr>
          <a:xfrm flipH="1">
            <a:off x="9115334" y="3000053"/>
            <a:ext cx="336891" cy="3112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2E67D66-892B-495A-BA75-BC9DF02FBA37}"/>
              </a:ext>
            </a:extLst>
          </p:cNvPr>
          <p:cNvCxnSpPr>
            <a:cxnSpLocks/>
          </p:cNvCxnSpPr>
          <p:nvPr/>
        </p:nvCxnSpPr>
        <p:spPr>
          <a:xfrm flipV="1">
            <a:off x="8753582" y="3391782"/>
            <a:ext cx="308670" cy="3069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F4FF6E3-A7A5-4728-99AE-3D1B801118B7}"/>
              </a:ext>
            </a:extLst>
          </p:cNvPr>
          <p:cNvSpPr txBox="1"/>
          <p:nvPr/>
        </p:nvSpPr>
        <p:spPr>
          <a:xfrm>
            <a:off x="9288774" y="3126634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913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VRF_MMW1LQ_27-56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C864BC-CBEA-40FD-A3E6-A53499189A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1719" y="1277364"/>
            <a:ext cx="4483691" cy="37439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3D1F02-EA92-416C-9134-90D1B2D05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080" y="1987427"/>
            <a:ext cx="4637017" cy="189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Service Clearance OFF</a:t>
            </a:r>
            <a:endParaRPr lang="en-US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913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3399"/>
                </a:solidFill>
              </a:rPr>
              <a:t>VRF_MMW1LQ_27-56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FC3B99-45DF-405A-9FA9-489E4DE12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5572" y="891954"/>
            <a:ext cx="2873137" cy="421992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73B93D0-D5BF-41FD-A37A-9B933B9537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279" y="2185171"/>
            <a:ext cx="4665604" cy="181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05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92FC33-C0EF-4386-A7F7-6AAA4F42D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64" y="1355544"/>
            <a:ext cx="3732778" cy="4649882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443E4F2-9927-4121-B10D-625F0B320A08}"/>
              </a:ext>
            </a:extLst>
          </p:cNvPr>
          <p:cNvCxnSpPr>
            <a:cxnSpLocks/>
          </p:cNvCxnSpPr>
          <p:nvPr/>
        </p:nvCxnSpPr>
        <p:spPr>
          <a:xfrm flipV="1">
            <a:off x="3520551" y="960120"/>
            <a:ext cx="3619389" cy="93675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6CA9B9D-62F2-4C84-BDA6-3F5AD6538550}"/>
              </a:ext>
            </a:extLst>
          </p:cNvPr>
          <p:cNvCxnSpPr>
            <a:cxnSpLocks/>
          </p:cNvCxnSpPr>
          <p:nvPr/>
        </p:nvCxnSpPr>
        <p:spPr>
          <a:xfrm flipV="1">
            <a:off x="3902639" y="2689860"/>
            <a:ext cx="3237301" cy="101582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551808D-401B-47BC-A828-097D23749C90}"/>
              </a:ext>
            </a:extLst>
          </p:cNvPr>
          <p:cNvCxnSpPr>
            <a:cxnSpLocks/>
          </p:cNvCxnSpPr>
          <p:nvPr/>
        </p:nvCxnSpPr>
        <p:spPr>
          <a:xfrm flipV="1">
            <a:off x="2873873" y="4884420"/>
            <a:ext cx="4266067" cy="9681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C2BB6C8-1175-4593-A1FF-E85EE7D08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9467" y="308481"/>
            <a:ext cx="3299208" cy="12596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5F2EDD-1140-4671-AD6B-17990C93A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9467" y="1934977"/>
            <a:ext cx="3299208" cy="127031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919BECA-94BA-4932-894B-668581D6BC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9467" y="3429000"/>
            <a:ext cx="3299208" cy="226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19303" y="102998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7906CC4-CCC9-4EE0-978E-F1ACC172A9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2267" y="1603524"/>
            <a:ext cx="3034030" cy="4085132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4B71EF5-A3E1-4F22-A126-9504321A934D}"/>
              </a:ext>
            </a:extLst>
          </p:cNvPr>
          <p:cNvCxnSpPr>
            <a:cxnSpLocks/>
          </p:cNvCxnSpPr>
          <p:nvPr/>
        </p:nvCxnSpPr>
        <p:spPr>
          <a:xfrm flipH="1" flipV="1">
            <a:off x="3221197" y="2470582"/>
            <a:ext cx="3950166" cy="130003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B02D152-9B8C-402A-BB0D-ABA806BB4BCB}"/>
              </a:ext>
            </a:extLst>
          </p:cNvPr>
          <p:cNvCxnSpPr>
            <a:cxnSpLocks/>
          </p:cNvCxnSpPr>
          <p:nvPr/>
        </p:nvCxnSpPr>
        <p:spPr>
          <a:xfrm flipV="1">
            <a:off x="6893960" y="2470582"/>
            <a:ext cx="1284269" cy="166990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7AA8703-B9FB-4698-9FFF-41438097521D}"/>
              </a:ext>
            </a:extLst>
          </p:cNvPr>
          <p:cNvCxnSpPr>
            <a:cxnSpLocks/>
          </p:cNvCxnSpPr>
          <p:nvPr/>
        </p:nvCxnSpPr>
        <p:spPr>
          <a:xfrm flipH="1" flipV="1">
            <a:off x="2476072" y="4387418"/>
            <a:ext cx="4654193" cy="42088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25392D3-AE25-4027-A0FD-4F818918C38C}"/>
              </a:ext>
            </a:extLst>
          </p:cNvPr>
          <p:cNvCxnSpPr>
            <a:cxnSpLocks/>
            <a:endCxn id="36" idx="1"/>
          </p:cNvCxnSpPr>
          <p:nvPr/>
        </p:nvCxnSpPr>
        <p:spPr>
          <a:xfrm>
            <a:off x="6770670" y="5044612"/>
            <a:ext cx="626779" cy="52849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EB4F9DE-DDD6-4764-820E-A4050941D3A1}"/>
              </a:ext>
            </a:extLst>
          </p:cNvPr>
          <p:cNvCxnSpPr>
            <a:cxnSpLocks/>
          </p:cNvCxnSpPr>
          <p:nvPr/>
        </p:nvCxnSpPr>
        <p:spPr>
          <a:xfrm flipV="1">
            <a:off x="6901324" y="3407750"/>
            <a:ext cx="2800634" cy="106716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F1ED90E8-2DD0-4B58-9F39-5D703FA80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13" y="921110"/>
            <a:ext cx="2522920" cy="250789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868FCB4-9007-4FDC-A2F9-99869501EA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809" y="3616181"/>
            <a:ext cx="2435720" cy="257415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B3BBB25-991F-4250-BF53-1281D468A4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5205" y="121284"/>
            <a:ext cx="2409719" cy="234929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31F90CD-7F65-4D48-99EA-C790A3EC60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55173" y="2543067"/>
            <a:ext cx="2224154" cy="214622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D337E58-33CC-4493-AB69-A5B618533A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7449" y="4409487"/>
            <a:ext cx="2224153" cy="232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4249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MMW-UP0271LQ-E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8C34EE-4531-492F-9667-F2DC393BA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1"/>
            <a:ext cx="5738902" cy="54243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87896D-6519-48C3-AF68-D563A8BBF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9847" y="750382"/>
            <a:ext cx="5167901" cy="542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2255</TotalTime>
  <Words>53</Words>
  <Application>Microsoft Office PowerPoint</Application>
  <PresentationFormat>Widescreen</PresentationFormat>
  <Paragraphs>25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732</cp:revision>
  <dcterms:created xsi:type="dcterms:W3CDTF">2016-10-06T10:26:47Z</dcterms:created>
  <dcterms:modified xsi:type="dcterms:W3CDTF">2021-01-28T11:22:20Z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3d560966-c002-47a0-82f5-6cc63d5f6db1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