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309" r:id="rId3"/>
    <p:sldId id="307" r:id="rId4"/>
    <p:sldId id="310" r:id="rId5"/>
    <p:sldId id="326" r:id="rId6"/>
    <p:sldId id="327" r:id="rId7"/>
    <p:sldId id="296" r:id="rId8"/>
    <p:sldId id="328" r:id="rId9"/>
    <p:sldId id="298" r:id="rId10"/>
    <p:sldId id="308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309"/>
            <p14:sldId id="307"/>
            <p14:sldId id="310"/>
            <p14:sldId id="326"/>
            <p14:sldId id="327"/>
            <p14:sldId id="296"/>
            <p14:sldId id="328"/>
            <p14:sldId id="298"/>
            <p14:sldId id="30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95D4-C7A9-4139-B0E4-911BDA21C6B2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6EED8-8703-4D61-9F28-2909154A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1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6EED8-8703-4D61-9F28-2909154AA0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38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23978" y="3049595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18-01-2021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MMD-UP0271SPHY-E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43EDC5-6FD8-4A94-ABD1-FEDE20CB5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50" y="893256"/>
            <a:ext cx="5524501" cy="5364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6435E1-A346-4BEE-A884-6BB5E9497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81" y="893256"/>
            <a:ext cx="5423794" cy="536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86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115" y="3018040"/>
            <a:ext cx="3665910" cy="16038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489" y="1319039"/>
            <a:ext cx="3633116" cy="9164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1239" y="1383646"/>
            <a:ext cx="1868856" cy="9593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8775" y="1383646"/>
            <a:ext cx="1868856" cy="9214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2473" y="2879147"/>
            <a:ext cx="3926292" cy="29896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268" y="2853786"/>
            <a:ext cx="4028469" cy="303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26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4219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EA7CA7-ADE8-47F3-BE62-AF0483498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362" y="3894714"/>
            <a:ext cx="3814762" cy="21060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09C2EA-4857-404E-B6EF-8F6B7B5B0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438" y="1934423"/>
            <a:ext cx="4219424" cy="11508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9A10D2-CFA9-4208-9371-A2B66CC67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439" y="1934423"/>
            <a:ext cx="3303861" cy="22184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593A1A-D28C-46A6-83AF-7D171EB7C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51" y="2000743"/>
            <a:ext cx="2409824" cy="121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VRF_MMD1SPHY_24-27_Service Area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468" y="1504342"/>
            <a:ext cx="5142432" cy="438619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484445" y="1353364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cxnSp>
        <p:nvCxnSpPr>
          <p:cNvPr id="30" name="Straight Connector 29"/>
          <p:cNvCxnSpPr>
            <a:cxnSpLocks/>
          </p:cNvCxnSpPr>
          <p:nvPr/>
        </p:nvCxnSpPr>
        <p:spPr>
          <a:xfrm flipV="1">
            <a:off x="3166876" y="2581741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cxnSpLocks/>
          </p:cNvCxnSpPr>
          <p:nvPr/>
        </p:nvCxnSpPr>
        <p:spPr>
          <a:xfrm flipV="1">
            <a:off x="6468522" y="1869908"/>
            <a:ext cx="3209" cy="3724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8495607" y="2949043"/>
            <a:ext cx="1368" cy="5339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461451" y="262730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5053378" y="1767813"/>
            <a:ext cx="1573563" cy="90011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6193684" y="5220393"/>
            <a:ext cx="1703407" cy="9975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5079572" y="4547576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cxnSpLocks/>
          </p:cNvCxnSpPr>
          <p:nvPr/>
        </p:nvCxnSpPr>
        <p:spPr>
          <a:xfrm flipH="1">
            <a:off x="3475214" y="2667869"/>
            <a:ext cx="115" cy="5695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cxnSpLocks/>
          </p:cNvCxnSpPr>
          <p:nvPr/>
        </p:nvCxnSpPr>
        <p:spPr>
          <a:xfrm flipV="1">
            <a:off x="8495607" y="3641374"/>
            <a:ext cx="1770" cy="3986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 flipV="1">
            <a:off x="5082124" y="1737841"/>
            <a:ext cx="1554723" cy="884204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3217606" y="2868162"/>
            <a:ext cx="1481962" cy="8297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cxnSpLocks/>
          </p:cNvCxnSpPr>
          <p:nvPr/>
        </p:nvCxnSpPr>
        <p:spPr>
          <a:xfrm flipH="1" flipV="1">
            <a:off x="3473915" y="3569428"/>
            <a:ext cx="1299" cy="527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cxnSpLocks/>
          </p:cNvCxnSpPr>
          <p:nvPr/>
        </p:nvCxnSpPr>
        <p:spPr>
          <a:xfrm>
            <a:off x="6451707" y="1393458"/>
            <a:ext cx="16501" cy="4410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602583" y="5505980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450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5534053" y="5197558"/>
            <a:ext cx="1207569" cy="70447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H="1" flipV="1">
            <a:off x="7655245" y="2797666"/>
            <a:ext cx="2238055" cy="1246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</p:cNvCxnSpPr>
          <p:nvPr/>
        </p:nvCxnSpPr>
        <p:spPr>
          <a:xfrm>
            <a:off x="7074558" y="3377070"/>
            <a:ext cx="2313917" cy="1334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cxnSpLocks/>
          </p:cNvCxnSpPr>
          <p:nvPr/>
        </p:nvCxnSpPr>
        <p:spPr>
          <a:xfrm flipV="1">
            <a:off x="8764900" y="3823855"/>
            <a:ext cx="744860" cy="51538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540055" y="2913726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186323" y="4044385"/>
            <a:ext cx="59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55" name="Straight Connector 54"/>
          <p:cNvCxnSpPr>
            <a:cxnSpLocks/>
          </p:cNvCxnSpPr>
          <p:nvPr/>
        </p:nvCxnSpPr>
        <p:spPr>
          <a:xfrm flipV="1">
            <a:off x="7385811" y="3227580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 flipV="1">
            <a:off x="7636973" y="3224775"/>
            <a:ext cx="1573563" cy="9001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794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19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B1A89D-FCB2-4C65-A1F8-6B36DAC5D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675" y="1183135"/>
            <a:ext cx="5540582" cy="42106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008CEC-BFD7-4622-A5AD-964E5399F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71" y="2181087"/>
            <a:ext cx="4548479" cy="15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219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VRF_MMD1SPHY_24-27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31FFF4-8BE3-4C54-947F-2DA3FA229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498" y="1548945"/>
            <a:ext cx="4362222" cy="33216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7E727A-58F7-4F09-AD90-FE8C2C33F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71" y="2181087"/>
            <a:ext cx="4548479" cy="15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37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01" y="1430916"/>
            <a:ext cx="5005871" cy="425499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5504957" y="3715789"/>
            <a:ext cx="2151065" cy="18755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6022" y="2161239"/>
            <a:ext cx="3728431" cy="310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A6FF2E1-43E2-49E2-8E52-2B1941991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496" y="1632789"/>
            <a:ext cx="4350717" cy="34440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 flipH="1">
            <a:off x="3095999" y="4886325"/>
            <a:ext cx="3942976" cy="7453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7219950" y="4581525"/>
            <a:ext cx="2093172" cy="4953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7315200" y="2019302"/>
            <a:ext cx="1986324" cy="231457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06F999F-AD79-457B-9DD0-F95E1D62B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524" y="3570759"/>
            <a:ext cx="2620855" cy="27802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410883-E86F-4A9B-8728-25C80A761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45" y="3429000"/>
            <a:ext cx="2703501" cy="26549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AF0B69-ABD7-4EE7-B0F8-4E88814CE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1523" y="507039"/>
            <a:ext cx="2620855" cy="259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17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756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MMD-UP0241SPHY-E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5CB188-FC7B-4476-BF20-F9014BE18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893255"/>
            <a:ext cx="5435600" cy="52921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6FCFC6-29E9-4F05-8322-EDFBC86C8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600" y="893255"/>
            <a:ext cx="5435599" cy="529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1828</TotalTime>
  <Words>54</Words>
  <Application>Microsoft Office PowerPoint</Application>
  <PresentationFormat>Widescreen</PresentationFormat>
  <Paragraphs>26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359</cp:revision>
  <dcterms:created xsi:type="dcterms:W3CDTF">2016-10-06T10:26:47Z</dcterms:created>
  <dcterms:modified xsi:type="dcterms:W3CDTF">2021-01-18T07:10:04Z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897652dc-bf1d-4a57-ae3e-24a9b1846900</vt:lpwstr>
  </property>
  <property fmtid="{D5CDD505-2E9C-101B-9397-08002B2CF9AE}" pid="3" name="Classification">
    <vt:lpwstr>null</vt:lpwstr>
  </property>
  <property fmtid="{D5CDD505-2E9C-101B-9397-08002B2CF9AE}" pid="4" name="HCLClassification">
    <vt:lpwstr>null</vt:lpwstr>
  </property>
  <property fmtid="{D5CDD505-2E9C-101B-9397-08002B2CF9AE}" pid="5" name="HCLClassD6">
    <vt:lpwstr>False</vt:lpwstr>
  </property>
</Properties>
</file>