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90" r:id="rId3"/>
    <p:sldId id="307" r:id="rId4"/>
    <p:sldId id="309" r:id="rId5"/>
    <p:sldId id="326" r:id="rId6"/>
    <p:sldId id="327" r:id="rId7"/>
    <p:sldId id="296" r:id="rId8"/>
    <p:sldId id="295" r:id="rId9"/>
    <p:sldId id="298" r:id="rId10"/>
    <p:sldId id="300" r:id="rId11"/>
    <p:sldId id="291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A9A195D-6C15-443D-8807-7FC1F95E3153}">
          <p14:sldIdLst>
            <p14:sldId id="256"/>
          </p14:sldIdLst>
        </p14:section>
        <p14:section name="Untitled Section" id="{51F37589-7252-4E50-9412-EE62FE44209D}">
          <p14:sldIdLst>
            <p14:sldId id="290"/>
            <p14:sldId id="307"/>
            <p14:sldId id="309"/>
            <p14:sldId id="326"/>
            <p14:sldId id="327"/>
            <p14:sldId id="296"/>
            <p14:sldId id="295"/>
            <p14:sldId id="298"/>
            <p14:sldId id="300"/>
            <p14:sldId id="29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742" autoAdjust="0"/>
    <p:restoredTop sz="88056" autoAdjust="0"/>
  </p:normalViewPr>
  <p:slideViewPr>
    <p:cSldViewPr snapToGrid="0">
      <p:cViewPr varScale="1">
        <p:scale>
          <a:sx n="59" d="100"/>
          <a:sy n="59" d="100"/>
        </p:scale>
        <p:origin x="744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BF25EB-41C7-41E6-B25F-0AC7A3349886}" type="datetimeFigureOut">
              <a:rPr lang="en-US" smtClean="0"/>
              <a:t>1/13/2021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E49AB5-0D75-4754-A63A-2B5F2EB102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516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E49AB5-0D75-4754-A63A-2B5F2EB1021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7172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E49AB5-0D75-4754-A63A-2B5F2EB1021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270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E49AB5-0D75-4754-A63A-2B5F2EB1021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3386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E49AB5-0D75-4754-A63A-2B5F2EB1021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1533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E49AB5-0D75-4754-A63A-2B5F2EB1021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852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0" y="3352800"/>
            <a:ext cx="5892800" cy="1470025"/>
          </a:xfrm>
        </p:spPr>
        <p:txBody>
          <a:bodyPr>
            <a:normAutofit/>
          </a:bodyPr>
          <a:lstStyle>
            <a:lvl1pPr algn="r">
              <a:defRPr sz="4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5200" y="5029200"/>
            <a:ext cx="4673600" cy="1143000"/>
          </a:xfrm>
        </p:spPr>
        <p:txBody>
          <a:bodyPr/>
          <a:lstStyle>
            <a:lvl1pPr marL="0" indent="0" algn="r">
              <a:buNone/>
              <a:defRPr sz="24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40B54-20EE-43A6-ABFB-215AFDA1DDF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F7C445-6B83-4A31-A93D-5913DAACE9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5393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45F29-265E-41C0-9C31-99183A8B5E1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166D99-18A0-4704-A422-11E9D85CFE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7568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B3438-F906-4A48-AB9A-3844D8DF59A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A0806-0188-4772-B2E4-AAA62AC91D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824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63562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C6CBE-F03B-40B6-B9A1-EEE2EAF5A47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C92E14-849E-42AA-AEF3-6E59DF948A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0266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B0E91-BC30-479A-A4E7-FA58227A2C3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6FE203-411F-41CA-A84B-4FB711FCB9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235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346FE-FBF1-4E7F-A654-6B8D2B6892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17373B-00EB-4A24-9AAA-582C90AAAA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4687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21B16-E89E-46BC-94A2-09C5F760C57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2452A-68DE-4C03-B44A-2246A030F4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9539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5E005-D2FF-486F-B6BC-F9332E7B3BE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185D4B-B8EA-4C3E-B90A-11B03FE350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016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612AE-27CA-498A-9A85-305C33261A3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32EDBC-7635-486D-87A8-13DD13050A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529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2FEDF-F4D4-4DAF-B3A8-6529929B42F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EE0843-F387-4FE1-967B-92A2CB3EDC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175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070D5-3B67-4A75-A34C-0D53E8C3206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66412C-37A8-4CE9-AB2F-42B73027D4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723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E19415-17E8-43DB-A149-263851A944D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C4AA129-1A58-4A70-9BE6-50B8D8D20EA0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4978400" y="6465889"/>
            <a:ext cx="2844800" cy="365125"/>
          </a:xfrm>
          <a:prstGeom prst="rect">
            <a:avLst/>
          </a:prstGeom>
        </p:spPr>
        <p:txBody>
          <a:bodyPr anchor="b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4D1D57F4-5FF5-4878-A3EF-772F910B8850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pic>
        <p:nvPicPr>
          <p:cNvPr id="1031" name="Picture 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4775200" y="6477001"/>
            <a:ext cx="2844800" cy="365125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847BCBAB-B3A3-4D79-9A8A-EA525A22D72F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861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0" y="3240095"/>
            <a:ext cx="37962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VRF_MMC1HP_15-18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406496" y="5586902"/>
            <a:ext cx="11432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03399"/>
                </a:solidFill>
              </a:rPr>
              <a:t>13-01-2021</a:t>
            </a:r>
          </a:p>
        </p:txBody>
      </p:sp>
    </p:spTree>
    <p:extLst>
      <p:ext uri="{BB962C8B-B14F-4D97-AF65-F5344CB8AC3E}">
        <p14:creationId xmlns:p14="http://schemas.microsoft.com/office/powerpoint/2010/main" val="13684895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60400" y="308481"/>
            <a:ext cx="33329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MMC-UP0181HP-E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AF9443-40E8-4E6A-8B12-5C35617157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400" y="893255"/>
            <a:ext cx="5729514" cy="52822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532183D-B1CE-4665-BAF3-A1EC618191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2058" y="893255"/>
            <a:ext cx="5355772" cy="5282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0137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05600" y="2987645"/>
            <a:ext cx="5283200" cy="2502722"/>
          </a:xfrm>
          <a:prstGeom prst="rect">
            <a:avLst/>
          </a:prstGeom>
          <a:noFill/>
        </p:spPr>
        <p:txBody>
          <a:bodyPr wrap="square" lIns="121904" tIns="60953" rIns="121904" bIns="60953" rtlCol="0">
            <a:spAutoFit/>
          </a:bodyPr>
          <a:lstStyle/>
          <a:p>
            <a:r>
              <a:rPr lang="en-US" sz="4800" b="1" dirty="0">
                <a:solidFill>
                  <a:srgbClr val="0070C0"/>
                </a:solidFill>
              </a:rPr>
              <a:t>Thank You</a:t>
            </a:r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1397001"/>
            <a:ext cx="6376347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657302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702773" y="388677"/>
            <a:ext cx="38106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VRF_MMC1HP_15-18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5992" y="3178769"/>
            <a:ext cx="3776959" cy="270986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224211"/>
            <a:ext cx="4104103" cy="295751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13432" y="3224211"/>
            <a:ext cx="3790950" cy="287666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13432" y="1590471"/>
            <a:ext cx="3790950" cy="127478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48688" y="1623566"/>
            <a:ext cx="2909887" cy="10934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0588" y="1623566"/>
            <a:ext cx="2852126" cy="1093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815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19893" y="363739"/>
            <a:ext cx="38106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VRF_MMC1HP_15-18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8511CB-9A32-4875-B133-DD510989AC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5141" y="3447688"/>
            <a:ext cx="3361208" cy="296091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1A60DE1-B9CB-4E81-B3FA-1C7E980534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8644" y="1212259"/>
            <a:ext cx="3607706" cy="197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99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E57FBD4-48D4-4318-8560-5169F65200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9317" y="1888696"/>
            <a:ext cx="5848319" cy="4176239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663627" y="217157"/>
            <a:ext cx="94274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VRF_MMC1HP_15-18_Service Area</a:t>
            </a:r>
          </a:p>
        </p:txBody>
      </p:sp>
      <p:cxnSp>
        <p:nvCxnSpPr>
          <p:cNvPr id="30" name="Straight Connector 29"/>
          <p:cNvCxnSpPr>
            <a:cxnSpLocks/>
          </p:cNvCxnSpPr>
          <p:nvPr/>
        </p:nvCxnSpPr>
        <p:spPr>
          <a:xfrm flipV="1">
            <a:off x="4825760" y="1524000"/>
            <a:ext cx="1106954" cy="654866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cxnSpLocks/>
          </p:cNvCxnSpPr>
          <p:nvPr/>
        </p:nvCxnSpPr>
        <p:spPr>
          <a:xfrm flipV="1">
            <a:off x="5485013" y="1915191"/>
            <a:ext cx="1013758" cy="609069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 rot="2431298">
            <a:off x="5910586" y="1582415"/>
            <a:ext cx="829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250</a:t>
            </a:r>
          </a:p>
        </p:txBody>
      </p:sp>
      <p:cxnSp>
        <p:nvCxnSpPr>
          <p:cNvPr id="47" name="Straight Arrow Connector 46"/>
          <p:cNvCxnSpPr>
            <a:cxnSpLocks/>
          </p:cNvCxnSpPr>
          <p:nvPr/>
        </p:nvCxnSpPr>
        <p:spPr>
          <a:xfrm>
            <a:off x="5746936" y="1628865"/>
            <a:ext cx="566778" cy="374106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cxnSpLocks/>
          </p:cNvCxnSpPr>
          <p:nvPr/>
        </p:nvCxnSpPr>
        <p:spPr>
          <a:xfrm flipV="1">
            <a:off x="5431971" y="4773929"/>
            <a:ext cx="964720" cy="538300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>
            <a:cxnSpLocks/>
          </p:cNvCxnSpPr>
          <p:nvPr/>
        </p:nvCxnSpPr>
        <p:spPr>
          <a:xfrm flipV="1">
            <a:off x="6052457" y="5083070"/>
            <a:ext cx="1120476" cy="631930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 rot="2431298">
            <a:off x="5468271" y="5435192"/>
            <a:ext cx="829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250</a:t>
            </a:r>
          </a:p>
        </p:txBody>
      </p:sp>
      <p:cxnSp>
        <p:nvCxnSpPr>
          <p:cNvPr id="51" name="Straight Arrow Connector 50"/>
          <p:cNvCxnSpPr>
            <a:cxnSpLocks/>
          </p:cNvCxnSpPr>
          <p:nvPr/>
        </p:nvCxnSpPr>
        <p:spPr>
          <a:xfrm>
            <a:off x="5643523" y="5187586"/>
            <a:ext cx="572220" cy="429443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>
            <a:cxnSpLocks/>
          </p:cNvCxnSpPr>
          <p:nvPr/>
        </p:nvCxnSpPr>
        <p:spPr>
          <a:xfrm flipH="1" flipV="1">
            <a:off x="7835554" y="3670970"/>
            <a:ext cx="1373760" cy="803059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>
            <a:cxnSpLocks/>
          </p:cNvCxnSpPr>
          <p:nvPr/>
        </p:nvCxnSpPr>
        <p:spPr>
          <a:xfrm flipH="1" flipV="1">
            <a:off x="7820661" y="3709069"/>
            <a:ext cx="1453968" cy="830274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cxnSpLocks/>
          </p:cNvCxnSpPr>
          <p:nvPr/>
        </p:nvCxnSpPr>
        <p:spPr>
          <a:xfrm flipH="1">
            <a:off x="9022441" y="3875314"/>
            <a:ext cx="1816" cy="48962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>
            <a:cxnSpLocks/>
          </p:cNvCxnSpPr>
          <p:nvPr/>
        </p:nvCxnSpPr>
        <p:spPr>
          <a:xfrm flipV="1">
            <a:off x="9035143" y="4443022"/>
            <a:ext cx="4016" cy="57529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9066731" y="3816919"/>
            <a:ext cx="5660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2194892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293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7962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VRF_MMC1HP_15-18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1916E3D-9304-45DD-A39C-85EC59235C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8143" y="1282870"/>
            <a:ext cx="5214257" cy="372346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1FD36D3-E721-4F80-8135-1372099D8A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2127976"/>
            <a:ext cx="5003346" cy="1805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651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3914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OFF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7962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VRF_MMC1HP_15-18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C20C190-CADA-491D-93E8-7C092AB5C0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9964" y="1306426"/>
            <a:ext cx="4642533" cy="333088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9FD0BDD-0FC9-4FC9-A135-7FB85C3A14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100" y="2418669"/>
            <a:ext cx="5295900" cy="147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9264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660400" y="308481"/>
            <a:ext cx="3651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Electrical Connector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736" y="1520009"/>
            <a:ext cx="4881563" cy="486633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2299" y="2628900"/>
            <a:ext cx="4086225" cy="3448050"/>
          </a:xfrm>
          <a:prstGeom prst="rect">
            <a:avLst/>
          </a:prstGeom>
        </p:spPr>
      </p:pic>
      <p:cxnSp>
        <p:nvCxnSpPr>
          <p:cNvPr id="8" name="Straight Arrow Connector 7"/>
          <p:cNvCxnSpPr>
            <a:endCxn id="6" idx="1"/>
          </p:cNvCxnSpPr>
          <p:nvPr/>
        </p:nvCxnSpPr>
        <p:spPr>
          <a:xfrm flipV="1">
            <a:off x="5448300" y="1512180"/>
            <a:ext cx="1923999" cy="525495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2299" y="588255"/>
            <a:ext cx="4114800" cy="1847850"/>
          </a:xfrm>
          <a:prstGeom prst="rect">
            <a:avLst/>
          </a:prstGeom>
        </p:spPr>
      </p:pic>
      <p:cxnSp>
        <p:nvCxnSpPr>
          <p:cNvPr id="12" name="Straight Arrow Connector 11"/>
          <p:cNvCxnSpPr/>
          <p:nvPr/>
        </p:nvCxnSpPr>
        <p:spPr>
          <a:xfrm flipV="1">
            <a:off x="5448300" y="5038725"/>
            <a:ext cx="1923999" cy="104101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21510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E6B017A-FE3B-40DA-9215-5B103D7E31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3330" y="2073557"/>
            <a:ext cx="3995973" cy="292860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9758" y="0"/>
            <a:ext cx="3030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Pipe Connectors</a:t>
            </a:r>
          </a:p>
        </p:txBody>
      </p:sp>
      <p:cxnSp>
        <p:nvCxnSpPr>
          <p:cNvPr id="14" name="Straight Arrow Connector 13"/>
          <p:cNvCxnSpPr>
            <a:cxnSpLocks/>
          </p:cNvCxnSpPr>
          <p:nvPr/>
        </p:nvCxnSpPr>
        <p:spPr>
          <a:xfrm>
            <a:off x="8273143" y="3815442"/>
            <a:ext cx="854189" cy="561295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cxnSpLocks/>
          </p:cNvCxnSpPr>
          <p:nvPr/>
        </p:nvCxnSpPr>
        <p:spPr>
          <a:xfrm flipH="1" flipV="1">
            <a:off x="4049486" y="2188029"/>
            <a:ext cx="2623458" cy="2253343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cxnSpLocks/>
          </p:cNvCxnSpPr>
          <p:nvPr/>
        </p:nvCxnSpPr>
        <p:spPr>
          <a:xfrm flipH="1">
            <a:off x="4038600" y="4582886"/>
            <a:ext cx="2547258" cy="446625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ACE7ED9A-0195-43D8-9FFB-8A08DF30F2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7332" y="2343853"/>
            <a:ext cx="2833238" cy="3367558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F70465D1-CA73-4270-A09C-B2397E9DF3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0155" y="3603487"/>
            <a:ext cx="2918444" cy="268196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F0C26263-98C8-4B58-A131-C00B1676B93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0154" y="572544"/>
            <a:ext cx="2929331" cy="2875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012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60400" y="308481"/>
            <a:ext cx="33329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MMC-UP0151HP-E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C5C33EE-BFF5-4104-B95B-C07885FF07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1444" y="893256"/>
            <a:ext cx="5207001" cy="53554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D3F9C3C-B569-4424-AE17-14D88871CD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400" y="893256"/>
            <a:ext cx="5435600" cy="5333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24633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2424</TotalTime>
  <Words>56</Words>
  <Application>Microsoft Office PowerPoint</Application>
  <PresentationFormat>Widescreen</PresentationFormat>
  <Paragraphs>28</Paragraphs>
  <Slides>11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Shanmuga R</dc:creator>
  <cp:lastModifiedBy>DARSHAN D T</cp:lastModifiedBy>
  <cp:revision>434</cp:revision>
  <dcterms:created xsi:type="dcterms:W3CDTF">2016-10-06T10:26:47Z</dcterms:created>
  <dcterms:modified xsi:type="dcterms:W3CDTF">2021-01-13T10:30:20Z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528224c3-4058-4c04-8250-3ba7a7aaaf75</vt:lpwstr>
  </property>
  <property fmtid="{D5CDD505-2E9C-101B-9397-08002B2CF9AE}" pid="3" name="HCLClassD6">
    <vt:lpwstr>False</vt:lpwstr>
  </property>
  <property fmtid="{D5CDD505-2E9C-101B-9397-08002B2CF9AE}" pid="4" name="HCLClassification">
    <vt:lpwstr>HCL_Cla5s_1nt3rnal</vt:lpwstr>
  </property>
</Properties>
</file>