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1" r:id="rId10"/>
    <p:sldId id="302" r:id="rId11"/>
    <p:sldId id="328" r:id="rId12"/>
    <p:sldId id="329" r:id="rId13"/>
    <p:sldId id="330" r:id="rId14"/>
    <p:sldId id="331" r:id="rId15"/>
    <p:sldId id="30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1"/>
            <p14:sldId id="302"/>
            <p14:sldId id="328"/>
            <p14:sldId id="329"/>
            <p14:sldId id="330"/>
            <p14:sldId id="331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>
        <p:scale>
          <a:sx n="66" d="100"/>
          <a:sy n="66" d="100"/>
        </p:scale>
        <p:origin x="44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601" y="2844225"/>
            <a:ext cx="3844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14-01-2021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MMD-UP0071BHP-E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0DE615-C5F0-4CD4-AF57-A1569B522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739370"/>
            <a:ext cx="5181601" cy="53792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FCEF86-5185-4735-A19F-5784C18AD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90" y="800159"/>
            <a:ext cx="5600588" cy="537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7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MMD-UP0091BHP-E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B823E-3C09-4DE9-81CA-F70151C33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87" y="800159"/>
            <a:ext cx="5561859" cy="53803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0E00C6-9501-4489-B12C-774DF6D41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800159"/>
            <a:ext cx="5123005" cy="53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96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MMD-UP0121BHP-E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8CDD24-AA57-4044-A6DB-AB03FA4D2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86" y="800159"/>
            <a:ext cx="5461026" cy="5465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B2275-5DAA-455B-8B17-ADC44EE7B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86" y="800159"/>
            <a:ext cx="5268127" cy="546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17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MMD-UP0151BHP-E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EB3901-7916-441A-AA88-CCE5855A0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22" y="800158"/>
            <a:ext cx="5623302" cy="5465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E89953-8FDF-4874-8142-30F0F4199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599" y="800158"/>
            <a:ext cx="5283200" cy="546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MMD-UP0181BHP-E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4C4C16-3BF3-4505-91FE-8F5CBC101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103" y="800159"/>
            <a:ext cx="5675697" cy="5362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0B2CF6-DD8E-4416-8829-E4301B4F4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14" y="800159"/>
            <a:ext cx="5372486" cy="536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0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28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2A57A6-C33D-4469-BB99-A10F7DFB6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3533775"/>
            <a:ext cx="2797195" cy="2609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ABD88A-B6E9-4DF8-AC1B-B5B8DA230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722959"/>
            <a:ext cx="3047999" cy="11888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3D317C-981E-466F-B556-703EB2D29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171" y="1722959"/>
            <a:ext cx="2858566" cy="1188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2DF9C9-A65F-4EC2-B40B-1EEDA34A4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354" y="1795605"/>
            <a:ext cx="2938462" cy="11480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4237E8-3793-429E-A1C2-357179022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3076" y="3429000"/>
            <a:ext cx="3329608" cy="2667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6E1550F-11F7-4619-85CB-E3AA42C0D9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933" y="3770282"/>
            <a:ext cx="2864990" cy="223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828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1F960D-30E4-4F8B-A5E9-8C19028AB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932" y="3858411"/>
            <a:ext cx="3219872" cy="25046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E64CF6-CAFB-4DF4-AAFE-5B5CF1134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35" y="1382824"/>
            <a:ext cx="3426619" cy="15318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736A9A-F82A-4ED5-9985-22B66B1E0C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079" y="1266825"/>
            <a:ext cx="2898259" cy="25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AA750F-AB95-4FFB-825B-215689E716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781" y="1558221"/>
            <a:ext cx="3221729" cy="178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C0BB01-3642-435C-80DF-424BE3617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543" y="1387945"/>
            <a:ext cx="4739376" cy="423639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VRF_MMD1BHP_5-18_Service Area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55C944-B93E-444C-8BEE-E9487A8DE168}"/>
              </a:ext>
            </a:extLst>
          </p:cNvPr>
          <p:cNvCxnSpPr>
            <a:cxnSpLocks/>
          </p:cNvCxnSpPr>
          <p:nvPr/>
        </p:nvCxnSpPr>
        <p:spPr>
          <a:xfrm flipV="1">
            <a:off x="2871473" y="2790847"/>
            <a:ext cx="1183324" cy="6927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5A9157F-343B-49A7-90A6-9532A611D924}"/>
              </a:ext>
            </a:extLst>
          </p:cNvPr>
          <p:cNvCxnSpPr>
            <a:cxnSpLocks/>
          </p:cNvCxnSpPr>
          <p:nvPr/>
        </p:nvCxnSpPr>
        <p:spPr>
          <a:xfrm flipV="1">
            <a:off x="2957904" y="2986674"/>
            <a:ext cx="1189767" cy="68835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E62192C-6B16-4650-A62D-E1652BCE3E9C}"/>
              </a:ext>
            </a:extLst>
          </p:cNvPr>
          <p:cNvSpPr txBox="1"/>
          <p:nvPr/>
        </p:nvSpPr>
        <p:spPr>
          <a:xfrm>
            <a:off x="4903900" y="5379601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8444051-4A7B-4EB8-9726-94132E5D1D42}"/>
              </a:ext>
            </a:extLst>
          </p:cNvPr>
          <p:cNvCxnSpPr>
            <a:cxnSpLocks/>
          </p:cNvCxnSpPr>
          <p:nvPr/>
        </p:nvCxnSpPr>
        <p:spPr>
          <a:xfrm>
            <a:off x="2959428" y="2998527"/>
            <a:ext cx="169403" cy="3132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B96A3-DA96-4F20-AE57-1E171A9B10A9}"/>
              </a:ext>
            </a:extLst>
          </p:cNvPr>
          <p:cNvCxnSpPr>
            <a:cxnSpLocks/>
          </p:cNvCxnSpPr>
          <p:nvPr/>
        </p:nvCxnSpPr>
        <p:spPr>
          <a:xfrm flipH="1" flipV="1">
            <a:off x="3223364" y="3553766"/>
            <a:ext cx="221904" cy="37045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D26993A-9DD0-4866-B23F-9EE148E11530}"/>
              </a:ext>
            </a:extLst>
          </p:cNvPr>
          <p:cNvCxnSpPr>
            <a:cxnSpLocks/>
          </p:cNvCxnSpPr>
          <p:nvPr/>
        </p:nvCxnSpPr>
        <p:spPr>
          <a:xfrm flipH="1">
            <a:off x="4551460" y="4514850"/>
            <a:ext cx="1231304" cy="72646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832A24-F7F1-4672-AE17-CBD778330389}"/>
              </a:ext>
            </a:extLst>
          </p:cNvPr>
          <p:cNvCxnSpPr>
            <a:cxnSpLocks/>
          </p:cNvCxnSpPr>
          <p:nvPr/>
        </p:nvCxnSpPr>
        <p:spPr>
          <a:xfrm flipH="1">
            <a:off x="5613155" y="5106901"/>
            <a:ext cx="1310467" cy="7678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AB8A2B-0464-45B8-B3A5-F43CDEFCD95B}"/>
              </a:ext>
            </a:extLst>
          </p:cNvPr>
          <p:cNvCxnSpPr>
            <a:cxnSpLocks/>
          </p:cNvCxnSpPr>
          <p:nvPr/>
        </p:nvCxnSpPr>
        <p:spPr>
          <a:xfrm>
            <a:off x="4848077" y="5074351"/>
            <a:ext cx="1057423" cy="631124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55FB8E3C-1569-402A-845A-2FBB29DE3C8F}"/>
              </a:ext>
            </a:extLst>
          </p:cNvPr>
          <p:cNvSpPr txBox="1"/>
          <p:nvPr/>
        </p:nvSpPr>
        <p:spPr>
          <a:xfrm>
            <a:off x="2460329" y="2986808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E1F77C-31DF-47D0-BA35-93AD146A165C}"/>
              </a:ext>
            </a:extLst>
          </p:cNvPr>
          <p:cNvCxnSpPr>
            <a:cxnSpLocks/>
          </p:cNvCxnSpPr>
          <p:nvPr/>
        </p:nvCxnSpPr>
        <p:spPr>
          <a:xfrm flipH="1">
            <a:off x="6626907" y="2680494"/>
            <a:ext cx="1147874" cy="63646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D92982-E3BC-4824-BC4E-47DB31B38586}"/>
              </a:ext>
            </a:extLst>
          </p:cNvPr>
          <p:cNvCxnSpPr>
            <a:cxnSpLocks/>
          </p:cNvCxnSpPr>
          <p:nvPr/>
        </p:nvCxnSpPr>
        <p:spPr>
          <a:xfrm flipH="1">
            <a:off x="6662479" y="2681098"/>
            <a:ext cx="1147873" cy="6429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83F5BF2-ECDE-46F5-99C1-D7DFF89D50CA}"/>
              </a:ext>
            </a:extLst>
          </p:cNvPr>
          <p:cNvCxnSpPr>
            <a:cxnSpLocks/>
          </p:cNvCxnSpPr>
          <p:nvPr/>
        </p:nvCxnSpPr>
        <p:spPr>
          <a:xfrm>
            <a:off x="7606899" y="2380267"/>
            <a:ext cx="0" cy="37565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EF37DFA-98DF-40D3-B2E4-16DBDFEC689B}"/>
              </a:ext>
            </a:extLst>
          </p:cNvPr>
          <p:cNvCxnSpPr>
            <a:cxnSpLocks/>
          </p:cNvCxnSpPr>
          <p:nvPr/>
        </p:nvCxnSpPr>
        <p:spPr>
          <a:xfrm flipV="1">
            <a:off x="7587444" y="2821663"/>
            <a:ext cx="19455" cy="40378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FBBEDE0-1FEA-42FF-A1FB-50CE3185D696}"/>
              </a:ext>
            </a:extLst>
          </p:cNvPr>
          <p:cNvSpPr txBox="1"/>
          <p:nvPr/>
        </p:nvSpPr>
        <p:spPr>
          <a:xfrm>
            <a:off x="7621169" y="231003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44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1B19A-EB73-4151-8F70-9F9577CE5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651" y="800683"/>
            <a:ext cx="4739376" cy="42363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ABF4D1-6593-43FD-A2F3-6D250E329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08" y="2067810"/>
            <a:ext cx="4578617" cy="17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44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VRF_MMD1BHP_5-18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35400-AE64-4D8C-8BC7-E34079CF9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181" y="1686828"/>
            <a:ext cx="3794487" cy="3039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23DCA0-EED9-4F74-85ED-D75572D20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647" y="2202090"/>
            <a:ext cx="4468078" cy="169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20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07A003-7012-4CF3-86EA-CA1096CAA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214" y="1739230"/>
            <a:ext cx="4788952" cy="38353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1C081-8E8B-4EA1-85BE-D0AE5860DA3D}"/>
              </a:ext>
            </a:extLst>
          </p:cNvPr>
          <p:cNvCxnSpPr>
            <a:cxnSpLocks/>
          </p:cNvCxnSpPr>
          <p:nvPr/>
        </p:nvCxnSpPr>
        <p:spPr>
          <a:xfrm flipV="1">
            <a:off x="5794408" y="3927107"/>
            <a:ext cx="1655547" cy="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5D33C3C-A553-4F87-A6C0-901770C9E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55" y="2054550"/>
            <a:ext cx="3974906" cy="320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C1770D-8847-4F43-A103-EAB48DF57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732" y="1666698"/>
            <a:ext cx="4428524" cy="36086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6351" y="69904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E48687E-91A1-4C0D-B013-1CBA1DD42427}"/>
              </a:ext>
            </a:extLst>
          </p:cNvPr>
          <p:cNvCxnSpPr>
            <a:cxnSpLocks/>
          </p:cNvCxnSpPr>
          <p:nvPr/>
        </p:nvCxnSpPr>
        <p:spPr>
          <a:xfrm flipV="1">
            <a:off x="7132320" y="3819458"/>
            <a:ext cx="3010596" cy="58104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B29F38D-B68D-41CE-9B8D-5663B6C8A0F5}"/>
              </a:ext>
            </a:extLst>
          </p:cNvPr>
          <p:cNvCxnSpPr>
            <a:cxnSpLocks/>
          </p:cNvCxnSpPr>
          <p:nvPr/>
        </p:nvCxnSpPr>
        <p:spPr>
          <a:xfrm flipV="1">
            <a:off x="7209322" y="1582636"/>
            <a:ext cx="873411" cy="230165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858942D-60F9-4EDC-97D3-B0DC9A0CD0E7}"/>
              </a:ext>
            </a:extLst>
          </p:cNvPr>
          <p:cNvCxnSpPr>
            <a:cxnSpLocks/>
          </p:cNvCxnSpPr>
          <p:nvPr/>
        </p:nvCxnSpPr>
        <p:spPr>
          <a:xfrm>
            <a:off x="6574055" y="4552749"/>
            <a:ext cx="1255696" cy="120459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69957B6A-7933-4DE0-B17B-77AAEC733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733" y="210200"/>
            <a:ext cx="1962355" cy="23016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E29776-429F-484E-8564-3D3271A4E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916" y="2595918"/>
            <a:ext cx="1819682" cy="21869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08616D0-7C46-4D55-9B28-57DFF3903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9751" y="4366272"/>
            <a:ext cx="2121378" cy="231230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7248676-D3C7-4AD5-B825-A49ABEC0AB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936" y="3910576"/>
            <a:ext cx="2389573" cy="2280829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11C2CEF-44B8-475D-AD64-D048D38AB1DF}"/>
              </a:ext>
            </a:extLst>
          </p:cNvPr>
          <p:cNvCxnSpPr>
            <a:cxnSpLocks/>
          </p:cNvCxnSpPr>
          <p:nvPr/>
        </p:nvCxnSpPr>
        <p:spPr>
          <a:xfrm flipH="1">
            <a:off x="3056509" y="4494998"/>
            <a:ext cx="3402044" cy="78036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E86E0F63-8E8F-413C-83B0-554FCE936E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6" y="791724"/>
            <a:ext cx="2519026" cy="2691255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46BFEB4-4B3D-40B0-9A78-F1EBD823DAB2}"/>
              </a:ext>
            </a:extLst>
          </p:cNvPr>
          <p:cNvCxnSpPr>
            <a:cxnSpLocks/>
          </p:cNvCxnSpPr>
          <p:nvPr/>
        </p:nvCxnSpPr>
        <p:spPr>
          <a:xfrm flipH="1" flipV="1">
            <a:off x="3208909" y="2233062"/>
            <a:ext cx="3153390" cy="247369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1353818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6F08C4-1B3A-4776-AA0B-E8638A2B10C6}"/>
              </a:ext>
            </a:extLst>
          </p:cNvPr>
          <p:cNvSpPr/>
          <p:nvPr/>
        </p:nvSpPr>
        <p:spPr>
          <a:xfrm>
            <a:off x="510438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CA99D2-5E0A-4717-A93D-B098D301C654}"/>
              </a:ext>
            </a:extLst>
          </p:cNvPr>
          <p:cNvSpPr/>
          <p:nvPr/>
        </p:nvSpPr>
        <p:spPr>
          <a:xfrm>
            <a:off x="941957" y="21538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MMD-UP0051BHP-E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7F3447-C284-4726-B97C-AE2E87E6C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86" y="856648"/>
            <a:ext cx="5731414" cy="53227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A8ED36-251F-436E-B6F2-3ADA5CEFE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185" y="800159"/>
            <a:ext cx="5139891" cy="532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2060</TotalTime>
  <Words>55</Words>
  <Application>Microsoft Office PowerPoint</Application>
  <PresentationFormat>Widescreen</PresentationFormat>
  <Paragraphs>51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589</cp:revision>
  <dcterms:created xsi:type="dcterms:W3CDTF">2016-10-06T10:26:47Z</dcterms:created>
  <dcterms:modified xsi:type="dcterms:W3CDTF">2021-01-14T06:00:43Z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c5e29061-6712-45de-9149-74593c7562b3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