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90" r:id="rId3"/>
    <p:sldId id="307" r:id="rId4"/>
    <p:sldId id="293" r:id="rId5"/>
    <p:sldId id="326" r:id="rId6"/>
    <p:sldId id="327" r:id="rId7"/>
    <p:sldId id="296" r:id="rId8"/>
    <p:sldId id="295" r:id="rId9"/>
    <p:sldId id="298" r:id="rId10"/>
    <p:sldId id="308" r:id="rId11"/>
    <p:sldId id="309" r:id="rId12"/>
    <p:sldId id="328" r:id="rId13"/>
    <p:sldId id="329" r:id="rId14"/>
    <p:sldId id="29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293"/>
            <p14:sldId id="326"/>
            <p14:sldId id="327"/>
            <p14:sldId id="296"/>
            <p14:sldId id="295"/>
            <p14:sldId id="298"/>
            <p14:sldId id="308"/>
            <p14:sldId id="309"/>
            <p14:sldId id="328"/>
            <p14:sldId id="329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D95D4-C7A9-4139-B0E4-911BDA21C6B2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6EED8-8703-4D61-9F28-2909154AA0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61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6EED8-8703-4D61-9F28-2909154AA0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244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62128" y="3136612"/>
            <a:ext cx="40236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VRF_MMD1SPHY_3-12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756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MMD-UP0051SPHY-E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AC7C0D-E1B5-401B-8B50-FEA45B4F1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0" y="893255"/>
            <a:ext cx="5372100" cy="53646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533896-A686-48B3-9C4F-2D427EB42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5"/>
            <a:ext cx="5568950" cy="536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372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756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MMD-UP0071SPHY-E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D9BF8D-B20A-4253-AFBB-E7A5010FF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893256"/>
            <a:ext cx="5568950" cy="52884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437341-30E5-41DE-8AFE-BD38BDFC7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076" y="893256"/>
            <a:ext cx="5291423" cy="528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191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756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MMD-UP0091SPHY-E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E653F1-D82A-4F90-A4AE-D72FF183E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292" y="893257"/>
            <a:ext cx="5516957" cy="53265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98ECD0-D394-48F8-8D3B-6911801E1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912305"/>
            <a:ext cx="5516956" cy="532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023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756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MMD-UP0121SPHY-E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47B236-D0B4-4209-B11E-5ACA8A15A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893256"/>
            <a:ext cx="5626101" cy="52503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71B5D8-CB40-47A7-8DB1-EEB33FB86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350" y="893256"/>
            <a:ext cx="5368925" cy="525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10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011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VRF_MMD1SPHY_3-12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918" y="2925299"/>
            <a:ext cx="2841048" cy="17547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927" y="1249075"/>
            <a:ext cx="2849791" cy="9382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7912" y="1128199"/>
            <a:ext cx="2101563" cy="11579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7848" y="2796367"/>
            <a:ext cx="3436100" cy="27956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0750" y="1283141"/>
            <a:ext cx="2178330" cy="9839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650" y="2901272"/>
            <a:ext cx="3359034" cy="26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011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VRF_MMD1SPHY_3-12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850E44-5678-4669-8CA4-80813A134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4071160"/>
            <a:ext cx="3600451" cy="20629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144E7B-9A64-47C8-B52A-44842C520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002" y="1934423"/>
            <a:ext cx="3521624" cy="11508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D6F01C-BFA9-470C-8A43-17F801CE18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0439" y="1934423"/>
            <a:ext cx="3303861" cy="22184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A520A2-22CA-4836-8E8A-27253EA85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51" y="2000743"/>
            <a:ext cx="2409824" cy="121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VRF_MMD1SPHY_3-12_Service Area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2468" y="1504342"/>
            <a:ext cx="5142432" cy="438619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484445" y="1353364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3166876" y="2581741"/>
            <a:ext cx="1481962" cy="8297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6468522" y="1869908"/>
            <a:ext cx="3209" cy="372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8495607" y="2949043"/>
            <a:ext cx="1368" cy="5339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461451" y="2627306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5053378" y="1767813"/>
            <a:ext cx="1573563" cy="900114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193684" y="5220393"/>
            <a:ext cx="1703407" cy="9975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5079572" y="4547576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3475214" y="2667869"/>
            <a:ext cx="115" cy="56950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8495607" y="3641374"/>
            <a:ext cx="1770" cy="3986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5082124" y="1737841"/>
            <a:ext cx="1554723" cy="884204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3217606" y="2868162"/>
            <a:ext cx="1481962" cy="8297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 flipV="1">
            <a:off x="3473915" y="3569428"/>
            <a:ext cx="1299" cy="5270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6451707" y="1393458"/>
            <a:ext cx="16501" cy="4410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602583" y="5505980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450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534053" y="5197558"/>
            <a:ext cx="1207569" cy="70447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7655245" y="2797666"/>
            <a:ext cx="2238055" cy="12467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7074558" y="3377070"/>
            <a:ext cx="2313917" cy="13346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8764900" y="3823855"/>
            <a:ext cx="744860" cy="515389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540055" y="2913726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186323" y="4044385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7385811" y="3227580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7636973" y="3224775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0110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VRF_MMD1SPHY_3-12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32A949-3AEC-4A0D-ADD9-D8E167F2D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5449" y="1276350"/>
            <a:ext cx="4294405" cy="3662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272874-0FA9-4735-8AD4-0A1A8B3AC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237" y="2117615"/>
            <a:ext cx="4081463" cy="172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0110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VRF_MMD1SPHY_3-12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909BFD-9B24-41BF-BEF4-DD7BEBCA4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71" y="2181087"/>
            <a:ext cx="4548479" cy="15975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CA1FF2-BA8E-4FA9-A7ED-E7A5E4098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423" y="1582004"/>
            <a:ext cx="3436100" cy="279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36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645" y="1406323"/>
            <a:ext cx="4373510" cy="4246332"/>
          </a:xfrm>
          <a:prstGeom prst="rect">
            <a:avLst/>
          </a:prstGeom>
        </p:spPr>
      </p:pic>
      <p:cxnSp>
        <p:nvCxnSpPr>
          <p:cNvPr id="6" name="Straight Arrow Connector 5"/>
          <p:cNvCxnSpPr>
            <a:cxnSpLocks/>
          </p:cNvCxnSpPr>
          <p:nvPr/>
        </p:nvCxnSpPr>
        <p:spPr>
          <a:xfrm flipV="1">
            <a:off x="5067300" y="3629025"/>
            <a:ext cx="2818361" cy="3810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661" y="1770356"/>
            <a:ext cx="3981536" cy="308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97" y="1774854"/>
            <a:ext cx="3825330" cy="3555940"/>
          </a:xfrm>
          <a:prstGeom prst="rect">
            <a:avLst/>
          </a:prstGeom>
        </p:spPr>
      </p:pic>
      <p:cxnSp>
        <p:nvCxnSpPr>
          <p:cNvPr id="9" name="Straight Arrow Connector 8"/>
          <p:cNvCxnSpPr>
            <a:cxnSpLocks/>
          </p:cNvCxnSpPr>
          <p:nvPr/>
        </p:nvCxnSpPr>
        <p:spPr>
          <a:xfrm flipH="1">
            <a:off x="3095998" y="4876800"/>
            <a:ext cx="3676277" cy="8406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7096125" y="4581525"/>
            <a:ext cx="2216997" cy="4953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7248525" y="2019301"/>
            <a:ext cx="2052999" cy="224789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AF423641-7760-43E2-8186-5ADED042F0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1524" y="438825"/>
            <a:ext cx="2620855" cy="27802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06F999F-AD79-457B-9DD0-F95E1D62B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1524" y="3570759"/>
            <a:ext cx="2620855" cy="278020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8410883-E86F-4A9B-8728-25C80A7617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145" y="3429000"/>
            <a:ext cx="2703501" cy="265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756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MMD-UP0031SPHY-E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12BA76-BD97-4F12-9D54-561A8A091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902140"/>
            <a:ext cx="5645150" cy="53653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A09EE8-7681-4DC9-925E-B99360067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137" y="893256"/>
            <a:ext cx="5240444" cy="536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1932</TotalTime>
  <Words>57</Words>
  <Application>Microsoft Office PowerPoint</Application>
  <PresentationFormat>Widescreen</PresentationFormat>
  <Paragraphs>29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389</cp:revision>
  <dcterms:created xsi:type="dcterms:W3CDTF">2016-10-06T10:26:47Z</dcterms:created>
  <dcterms:modified xsi:type="dcterms:W3CDTF">2021-01-18T05:59:37Z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897652dc-bf1d-4a57-ae3e-24a9b1846900</vt:lpwstr>
  </property>
  <property fmtid="{D5CDD505-2E9C-101B-9397-08002B2CF9AE}" pid="3" name="Classification">
    <vt:lpwstr>null</vt:lpwstr>
  </property>
  <property fmtid="{D5CDD505-2E9C-101B-9397-08002B2CF9AE}" pid="4" name="HCLClassD6">
    <vt:lpwstr>False</vt:lpwstr>
  </property>
  <property fmtid="{D5CDD505-2E9C-101B-9397-08002B2CF9AE}" pid="5" name="HCLClassification">
    <vt:lpwstr>HCL_Cla5s_1nt3rnal</vt:lpwstr>
  </property>
</Properties>
</file>