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90" r:id="rId3"/>
    <p:sldId id="307" r:id="rId4"/>
    <p:sldId id="309" r:id="rId5"/>
    <p:sldId id="326" r:id="rId6"/>
    <p:sldId id="327" r:id="rId7"/>
    <p:sldId id="296" r:id="rId8"/>
    <p:sldId id="295" r:id="rId9"/>
    <p:sldId id="298" r:id="rId10"/>
    <p:sldId id="300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309"/>
            <p14:sldId id="326"/>
            <p14:sldId id="327"/>
            <p14:sldId id="296"/>
            <p14:sldId id="295"/>
            <p14:sldId id="298"/>
            <p14:sldId id="300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88056" autoAdjust="0"/>
  </p:normalViewPr>
  <p:slideViewPr>
    <p:cSldViewPr snapToGrid="0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F25EB-41C7-41E6-B25F-0AC7A3349886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49AB5-0D75-4754-A63A-2B5F2EB10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17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7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38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52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36300" y="3327180"/>
            <a:ext cx="3796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VRF_MMC1HP_24-27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13-01-2021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07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MMC-UP0271HP-E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89F160-AEBC-47E8-9EEB-3CD16163F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122" y="893255"/>
            <a:ext cx="5368482" cy="53986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E92D99-7A20-4319-9C45-9979DE3E94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400" y="893255"/>
            <a:ext cx="5435600" cy="539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810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VRF_MMC1HP_24-27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0083C3-58CB-499D-9B76-B71B98282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256" y="1529258"/>
            <a:ext cx="4584430" cy="11842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B82482-682E-4E71-B3D5-945861F415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3138" y="3516088"/>
            <a:ext cx="4584430" cy="23193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EC9B6E-AA43-493D-A3A1-ECB18CDCD9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0716" y="1529258"/>
            <a:ext cx="2935937" cy="11842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1D14011-6877-419F-A617-F9D95302DE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358" y="1516500"/>
            <a:ext cx="3052015" cy="11297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57CB4B-D94C-47E7-AEA4-5BAEF40AD0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3163" y="3211285"/>
            <a:ext cx="3534545" cy="24492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D8F727-335F-47C6-BA84-14AF39CD65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292" y="3429000"/>
            <a:ext cx="3490371" cy="261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810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VRF_MMC1HP_24-27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94FB56-F540-4483-9421-3A5F58367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654" y="3570514"/>
            <a:ext cx="4246993" cy="28418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F18F2D-24EC-463D-8F59-9C027FC8A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665" y="1177909"/>
            <a:ext cx="3810659" cy="202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4671D8-E31A-4C24-95D8-8FB88318F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447" y="1706471"/>
            <a:ext cx="6525178" cy="459507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63627" y="217157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VRF_MMC1HP_24-27_Service Area</a:t>
            </a:r>
          </a:p>
        </p:txBody>
      </p:sp>
      <p:cxnSp>
        <p:nvCxnSpPr>
          <p:cNvPr id="32" name="Straight Connector 31"/>
          <p:cNvCxnSpPr>
            <a:cxnSpLocks/>
          </p:cNvCxnSpPr>
          <p:nvPr/>
        </p:nvCxnSpPr>
        <p:spPr>
          <a:xfrm flipV="1">
            <a:off x="4530825" y="1469571"/>
            <a:ext cx="1216832" cy="69875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5138002" y="1905000"/>
            <a:ext cx="1088627" cy="64790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2190899">
            <a:off x="5705524" y="1507565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cxnSp>
        <p:nvCxnSpPr>
          <p:cNvPr id="35" name="Straight Arrow Connector 34"/>
          <p:cNvCxnSpPr>
            <a:cxnSpLocks/>
          </p:cNvCxnSpPr>
          <p:nvPr/>
        </p:nvCxnSpPr>
        <p:spPr>
          <a:xfrm>
            <a:off x="5549973" y="1607434"/>
            <a:ext cx="578684" cy="36288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V="1">
            <a:off x="7108371" y="6008914"/>
            <a:ext cx="914400" cy="529528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1756402">
            <a:off x="6582732" y="6188162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cxnSp>
        <p:nvCxnSpPr>
          <p:cNvPr id="40" name="Straight Arrow Connector 39"/>
          <p:cNvCxnSpPr>
            <a:cxnSpLocks/>
          </p:cNvCxnSpPr>
          <p:nvPr/>
        </p:nvCxnSpPr>
        <p:spPr>
          <a:xfrm>
            <a:off x="6707474" y="6026824"/>
            <a:ext cx="619671" cy="37375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>
            <a:off x="8431945" y="3927124"/>
            <a:ext cx="1691769" cy="949676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</p:cNvCxnSpPr>
          <p:nvPr/>
        </p:nvCxnSpPr>
        <p:spPr>
          <a:xfrm>
            <a:off x="8416020" y="3963556"/>
            <a:ext cx="1696809" cy="956787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0071436" y="4217296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 flipV="1">
            <a:off x="9866699" y="4811486"/>
            <a:ext cx="28415" cy="4699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6543533" y="5491928"/>
            <a:ext cx="1099457" cy="61889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cxnSpLocks/>
          </p:cNvCxnSpPr>
          <p:nvPr/>
        </p:nvCxnSpPr>
        <p:spPr>
          <a:xfrm flipH="1">
            <a:off x="9882623" y="4217296"/>
            <a:ext cx="12491" cy="5052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48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96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VRF_MMC1HP_24-27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6B57A6-2F0E-4C1C-80C6-F858CDE93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086" y="909541"/>
            <a:ext cx="5829189" cy="41049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BFAEB70-3BB8-40B5-8878-B991AD42E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81" y="2114841"/>
            <a:ext cx="4477431" cy="144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96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VRF_MMC1HP_24-27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150FD6-3244-467C-9153-13045FD92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048" y="1676400"/>
            <a:ext cx="3801598" cy="26343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4F0CBE-7D5C-42CB-99D2-945B4F796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11" y="2146185"/>
            <a:ext cx="5238750" cy="169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763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299" y="2628900"/>
            <a:ext cx="4086225" cy="3448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299" y="588255"/>
            <a:ext cx="4114800" cy="18478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3963" y="1252538"/>
            <a:ext cx="4450982" cy="426243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4619625" y="1714500"/>
            <a:ext cx="2752674" cy="52748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038600" y="4467227"/>
            <a:ext cx="3333699" cy="54292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685AB0-BAF3-4A44-9183-3BB5D228F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669" y="2050513"/>
            <a:ext cx="4836662" cy="33165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6912" y="9091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>
            <a:off x="8229600" y="3708797"/>
            <a:ext cx="580347" cy="41688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</p:cNvCxnSpPr>
          <p:nvPr/>
        </p:nvCxnSpPr>
        <p:spPr>
          <a:xfrm flipH="1" flipV="1">
            <a:off x="3677669" y="2460171"/>
            <a:ext cx="2353018" cy="232954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 flipH="1">
            <a:off x="3592285" y="4953001"/>
            <a:ext cx="2307772" cy="14151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57E86762-3E18-4E84-90E0-AC142BD1B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9949" y="2921819"/>
            <a:ext cx="3171750" cy="288607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9F6A46-6A9B-4387-A307-17055165F2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776" y="3708797"/>
            <a:ext cx="2824509" cy="256509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7FBAC4D-378F-4BDD-BE53-74BC53CAB6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468" y="777594"/>
            <a:ext cx="2824509" cy="279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32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MMC-UP0241HP-E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7C6A0-8BC8-4E1D-AE83-C5FA8E6A7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893256"/>
            <a:ext cx="5435601" cy="51374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466B35-BA39-42FB-8F46-BF13A5293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743" y="893256"/>
            <a:ext cx="5228771" cy="513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2449</TotalTime>
  <Words>56</Words>
  <Application>Microsoft Office PowerPoint</Application>
  <PresentationFormat>Widescreen</PresentationFormat>
  <Paragraphs>28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444</cp:revision>
  <dcterms:created xsi:type="dcterms:W3CDTF">2016-10-06T10:26:47Z</dcterms:created>
  <dcterms:modified xsi:type="dcterms:W3CDTF">2021-01-13T11:30:47Z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7e0a3a6a-e6c6-4f50-a11c-ac13828e84ac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