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5"/>
  </p:notesMasterIdLst>
  <p:sldIdLst>
    <p:sldId id="256" r:id="rId2"/>
    <p:sldId id="290" r:id="rId3"/>
    <p:sldId id="292" r:id="rId4"/>
    <p:sldId id="293" r:id="rId5"/>
    <p:sldId id="326" r:id="rId6"/>
    <p:sldId id="327" r:id="rId7"/>
    <p:sldId id="296" r:id="rId8"/>
    <p:sldId id="295" r:id="rId9"/>
    <p:sldId id="298" r:id="rId10"/>
    <p:sldId id="328" r:id="rId11"/>
    <p:sldId id="329" r:id="rId12"/>
    <p:sldId id="330" r:id="rId13"/>
    <p:sldId id="291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EA9A195D-6C15-443D-8807-7FC1F95E3153}">
          <p14:sldIdLst>
            <p14:sldId id="256"/>
          </p14:sldIdLst>
        </p14:section>
        <p14:section name="Untitled Section" id="{51F37589-7252-4E50-9412-EE62FE44209D}">
          <p14:sldIdLst>
            <p14:sldId id="290"/>
            <p14:sldId id="292"/>
            <p14:sldId id="293"/>
            <p14:sldId id="326"/>
            <p14:sldId id="327"/>
            <p14:sldId id="296"/>
            <p14:sldId id="295"/>
            <p14:sldId id="298"/>
            <p14:sldId id="328"/>
            <p14:sldId id="329"/>
            <p14:sldId id="330"/>
            <p14:sldId id="291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742" autoAdjust="0"/>
    <p:restoredTop sz="94660"/>
  </p:normalViewPr>
  <p:slideViewPr>
    <p:cSldViewPr snapToGrid="0">
      <p:cViewPr varScale="1">
        <p:scale>
          <a:sx n="67" d="100"/>
          <a:sy n="67" d="100"/>
        </p:scale>
        <p:origin x="424" y="4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75EF1F0-A45E-4737-9196-77CA2F31F446}" type="datetimeFigureOut">
              <a:rPr lang="en-US" smtClean="0"/>
              <a:t>1/27/2021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609B797-8431-42DB-8A43-72708C872F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02100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09B797-8431-42DB-8A43-72708C872F6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3848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0" y="3352800"/>
            <a:ext cx="5892800" cy="1470025"/>
          </a:xfrm>
        </p:spPr>
        <p:txBody>
          <a:bodyPr>
            <a:normAutofit/>
          </a:bodyPr>
          <a:lstStyle>
            <a:lvl1pPr algn="r">
              <a:defRPr sz="4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315200" y="5029200"/>
            <a:ext cx="4673600" cy="1143000"/>
          </a:xfrm>
        </p:spPr>
        <p:txBody>
          <a:bodyPr/>
          <a:lstStyle>
            <a:lvl1pPr marL="0" indent="0" algn="r">
              <a:buNone/>
              <a:defRPr sz="2400" b="1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740B54-20EE-43A6-ABFB-215AFDA1DDF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1/27/2021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7F7C445-6B83-4A31-A93D-5913DAACE95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553934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C45F29-265E-41C0-9C31-99183A8B5E12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1/27/2021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F166D99-18A0-4704-A422-11E9D85CFE3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475684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CB3438-F906-4A48-AB9A-3844D8DF59A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1/27/2021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FA0806-0188-4772-B2E4-AAA62AC91DD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68241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563562"/>
          </a:xfrm>
        </p:spPr>
        <p:txBody>
          <a:bodyPr>
            <a:normAutofit/>
          </a:bodyPr>
          <a:lstStyle>
            <a:lvl1pPr>
              <a:defRPr sz="3200" b="1">
                <a:solidFill>
                  <a:srgbClr val="0070C0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2C6CBE-F03B-40B6-B9A1-EEE2EAF5A477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1/27/2021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C92E14-849E-42AA-AEF3-6E59DF948AD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102666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1B0E91-BC30-479A-A4E7-FA58227A2C3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1/27/2021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6FE203-411F-41CA-A84B-4FB711FCB98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42358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7346FE-FBF1-4E7F-A654-6B8D2B6892A1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1/27/2021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D17373B-00EB-4A24-9AAA-582C90AAAA8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946873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821B16-E89E-46BC-94A2-09C5F760C57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1/27/2021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52452A-68DE-4C03-B44A-2246A030F4E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095392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35E005-D2FF-486F-B6BC-F9332E7B3BE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1/27/2021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185D4B-B8EA-4C3E-B90A-11B03FE3501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20167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1612AE-27CA-498A-9A85-305C33261A3D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1/27/2021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A32EDBC-7635-486D-87A8-13DD13050A5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395293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72FEDF-F4D4-4DAF-B3A8-6529929B42FA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1/27/2021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EE0843-F387-4FE1-967B-92A2CB3EDCE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741758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9070D5-3B67-4A75-A34C-0D53E8C32063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1/27/2021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66412C-37A8-4CE9-AB2F-42B73027D45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17233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DE19415-17E8-43DB-A149-263851A944D5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1/27/2021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1C4AA129-1A58-4A70-9BE6-50B8D8D20EA0}" type="slidenum">
              <a:rPr lang="en-US" altLang="en-US" smtClean="0"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>
              <a:cs typeface="Arial" panose="020B0604020202020204" pitchFamily="34" charset="0"/>
            </a:endParaRPr>
          </a:p>
        </p:txBody>
      </p:sp>
      <p:sp>
        <p:nvSpPr>
          <p:cNvPr id="9" name="Slide Number Placeholder 5"/>
          <p:cNvSpPr txBox="1">
            <a:spLocks/>
          </p:cNvSpPr>
          <p:nvPr userDrawn="1"/>
        </p:nvSpPr>
        <p:spPr>
          <a:xfrm>
            <a:off x="4978400" y="6465889"/>
            <a:ext cx="2844800" cy="365125"/>
          </a:xfrm>
          <a:prstGeom prst="rect">
            <a:avLst/>
          </a:prstGeom>
        </p:spPr>
        <p:txBody>
          <a:bodyPr anchor="b"/>
          <a:lstStyle>
            <a:lvl1pPr defTabSz="4572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fld id="{4D1D57F4-5FF5-4878-A3EF-772F910B8850}" type="slidenum">
              <a:rPr lang="en-US" altLang="en-US" sz="1200" smtClean="0">
                <a:solidFill>
                  <a:srgbClr val="000000"/>
                </a:solidFill>
              </a:rPr>
              <a:pPr algn="ctr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 sz="1200">
              <a:solidFill>
                <a:srgbClr val="000000"/>
              </a:solidFill>
            </a:endParaRPr>
          </a:p>
        </p:txBody>
      </p:sp>
      <p:pic>
        <p:nvPicPr>
          <p:cNvPr id="1031" name="Picture 3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Slide Number Placeholder 5"/>
          <p:cNvSpPr txBox="1">
            <a:spLocks/>
          </p:cNvSpPr>
          <p:nvPr userDrawn="1"/>
        </p:nvSpPr>
        <p:spPr>
          <a:xfrm>
            <a:off x="4775200" y="6477001"/>
            <a:ext cx="2844800" cy="365125"/>
          </a:xfrm>
          <a:prstGeom prst="rect">
            <a:avLst/>
          </a:prstGeom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fld id="{847BCBAB-B3A3-4D79-9A8A-EA525A22D72F}" type="slidenum">
              <a:rPr lang="en-US" altLang="en-US" sz="1200" smtClean="0">
                <a:solidFill>
                  <a:srgbClr val="000000"/>
                </a:solidFill>
              </a:rPr>
              <a:pPr algn="ctr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 sz="12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68618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885707" y="3042342"/>
            <a:ext cx="460094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VRF_MMU1MH_5-18_136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0406496" y="5586902"/>
            <a:ext cx="114326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003399"/>
                </a:solidFill>
              </a:rPr>
              <a:t>27-01-2021</a:t>
            </a:r>
          </a:p>
        </p:txBody>
      </p:sp>
    </p:spTree>
    <p:extLst>
      <p:ext uri="{BB962C8B-B14F-4D97-AF65-F5344CB8AC3E}">
        <p14:creationId xmlns:p14="http://schemas.microsoft.com/office/powerpoint/2010/main" val="136848959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660400" y="308481"/>
            <a:ext cx="351570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MMU-UP0071MH-E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02B126F-7B96-4D55-8A2A-5CED07A1909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4738" y="893256"/>
            <a:ext cx="5310562" cy="534445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86313E8-DA45-4BEB-BE37-5A252B4F844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400" y="893256"/>
            <a:ext cx="5435600" cy="53444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253375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660400" y="308481"/>
            <a:ext cx="351570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MMU-UP0091MH-E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AA36C6D-4401-4251-AACC-E1635B46FA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0399" y="893256"/>
            <a:ext cx="5578475" cy="538828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70D5F34-173A-4CA9-A73F-584078EB94E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26602" y="893256"/>
            <a:ext cx="5446323" cy="53882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000680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660400" y="308481"/>
            <a:ext cx="351570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MMU-UP0121MH-E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37C0FF6-1298-4283-A52D-E89F1B8BD7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19850" y="893255"/>
            <a:ext cx="5514975" cy="527894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B8308E6-15BD-4501-BEC2-596644EF57D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400" y="865546"/>
            <a:ext cx="5435600" cy="5306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421431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705600" y="2987645"/>
            <a:ext cx="5283200" cy="2502722"/>
          </a:xfrm>
          <a:prstGeom prst="rect">
            <a:avLst/>
          </a:prstGeom>
          <a:noFill/>
        </p:spPr>
        <p:txBody>
          <a:bodyPr wrap="square" lIns="121904" tIns="60953" rIns="121904" bIns="60953" rtlCol="0">
            <a:spAutoFit/>
          </a:bodyPr>
          <a:lstStyle/>
          <a:p>
            <a:r>
              <a:rPr lang="en-US" sz="4800" b="1" dirty="0">
                <a:solidFill>
                  <a:srgbClr val="0070C0"/>
                </a:solidFill>
              </a:rPr>
              <a:t>Thank You</a:t>
            </a:r>
          </a:p>
          <a:p>
            <a:endParaRPr lang="en-GB" sz="1333" dirty="0"/>
          </a:p>
          <a:p>
            <a:endParaRPr lang="en-GB" sz="1333" dirty="0"/>
          </a:p>
          <a:p>
            <a:endParaRPr lang="en-GB" sz="1333" dirty="0"/>
          </a:p>
          <a:p>
            <a:endParaRPr lang="en-GB" sz="1333" dirty="0"/>
          </a:p>
          <a:p>
            <a:endParaRPr lang="en-GB" sz="1333" dirty="0"/>
          </a:p>
          <a:p>
            <a:endParaRPr lang="en-GB" sz="1333" dirty="0"/>
          </a:p>
          <a:p>
            <a:endParaRPr lang="en-GB" sz="1333" dirty="0"/>
          </a:p>
          <a:p>
            <a:endParaRPr lang="en-GB" sz="1333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04800" y="1397001"/>
            <a:ext cx="6376347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0657302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Box 25"/>
          <p:cNvSpPr txBox="1"/>
          <p:nvPr/>
        </p:nvSpPr>
        <p:spPr>
          <a:xfrm>
            <a:off x="702773" y="388677"/>
            <a:ext cx="460094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VRF_MMU1MH_5-18_136</a:t>
            </a:r>
          </a:p>
        </p:txBody>
      </p:sp>
      <p:grpSp>
        <p:nvGrpSpPr>
          <p:cNvPr id="12" name="Group 11"/>
          <p:cNvGrpSpPr/>
          <p:nvPr/>
        </p:nvGrpSpPr>
        <p:grpSpPr>
          <a:xfrm>
            <a:off x="883639" y="1104710"/>
            <a:ext cx="10512996" cy="5200930"/>
            <a:chOff x="883639" y="1104710"/>
            <a:chExt cx="10512996" cy="5200930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 rotWithShape="1">
            <a:blip r:embed="rId2"/>
            <a:srcRect b="3174"/>
            <a:stretch/>
          </p:blipFill>
          <p:spPr>
            <a:xfrm>
              <a:off x="4480560" y="2707685"/>
              <a:ext cx="3366655" cy="3597955"/>
            </a:xfrm>
            <a:prstGeom prst="rect">
              <a:avLst/>
            </a:prstGeom>
          </p:spPr>
        </p:pic>
        <p:pic>
          <p:nvPicPr>
            <p:cNvPr id="3" name="Picture 2"/>
            <p:cNvPicPr>
              <a:picLocks noChangeAspect="1"/>
            </p:cNvPicPr>
            <p:nvPr/>
          </p:nvPicPr>
          <p:blipFill rotWithShape="1">
            <a:blip r:embed="rId3"/>
            <a:srcRect b="8694"/>
            <a:stretch/>
          </p:blipFill>
          <p:spPr>
            <a:xfrm>
              <a:off x="4432300" y="1104710"/>
              <a:ext cx="3665150" cy="1594040"/>
            </a:xfrm>
            <a:prstGeom prst="rect">
              <a:avLst/>
            </a:prstGeom>
          </p:spPr>
        </p:pic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896047" y="1219200"/>
              <a:ext cx="3500588" cy="1463548"/>
            </a:xfrm>
            <a:prstGeom prst="rect">
              <a:avLst/>
            </a:prstGeom>
          </p:spPr>
        </p:pic>
        <p:pic>
          <p:nvPicPr>
            <p:cNvPr id="11" name="Picture 10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83639" y="1197032"/>
              <a:ext cx="3536083" cy="1485715"/>
            </a:xfrm>
            <a:prstGeom prst="rect">
              <a:avLst/>
            </a:prstGeom>
          </p:spPr>
        </p:pic>
      </p:grpSp>
      <p:pic>
        <p:nvPicPr>
          <p:cNvPr id="13" name="Picture 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66676" y="3067397"/>
            <a:ext cx="4091381" cy="3075709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7"/>
          <a:srcRect t="4642"/>
          <a:stretch/>
        </p:blipFill>
        <p:spPr>
          <a:xfrm>
            <a:off x="7969718" y="3123591"/>
            <a:ext cx="3967354" cy="30195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88151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529418" y="182764"/>
            <a:ext cx="460094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VRF_MMU1MH_5-18_136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6E9FB75-80CC-4B9F-B9E4-E4E1B00C51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7769" y="3952875"/>
            <a:ext cx="2561075" cy="246904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13F7329-C906-4D75-A54F-A7ECA03A0C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8200" y="1126529"/>
            <a:ext cx="2990850" cy="230247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5763D4A-A37B-419F-A659-9EF29503D5C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07044" y="1126529"/>
            <a:ext cx="2990851" cy="15167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33571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9EB5BC83-9D89-491C-A7C5-8D00059A250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1493" y="1179105"/>
            <a:ext cx="5667375" cy="4581525"/>
          </a:xfrm>
          <a:prstGeom prst="rect">
            <a:avLst/>
          </a:prstGeom>
        </p:spPr>
      </p:pic>
      <p:sp>
        <p:nvSpPr>
          <p:cNvPr id="37" name="TextBox 36"/>
          <p:cNvSpPr txBox="1"/>
          <p:nvPr/>
        </p:nvSpPr>
        <p:spPr>
          <a:xfrm>
            <a:off x="685400" y="224935"/>
            <a:ext cx="94274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VRF_MMU1MH_5-18_136_Service Area</a:t>
            </a:r>
          </a:p>
        </p:txBody>
      </p:sp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6F446DFE-FE00-471D-88AC-E124607FEE77}"/>
              </a:ext>
            </a:extLst>
          </p:cNvPr>
          <p:cNvCxnSpPr>
            <a:cxnSpLocks/>
          </p:cNvCxnSpPr>
          <p:nvPr/>
        </p:nvCxnSpPr>
        <p:spPr>
          <a:xfrm flipV="1">
            <a:off x="5657850" y="1700077"/>
            <a:ext cx="305493" cy="204923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CD1846D3-D93B-4CD2-93B7-72A785211C42}"/>
              </a:ext>
            </a:extLst>
          </p:cNvPr>
          <p:cNvCxnSpPr>
            <a:cxnSpLocks/>
          </p:cNvCxnSpPr>
          <p:nvPr/>
        </p:nvCxnSpPr>
        <p:spPr>
          <a:xfrm>
            <a:off x="8561158" y="2143125"/>
            <a:ext cx="0" cy="344296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>
            <a:extLst>
              <a:ext uri="{FF2B5EF4-FFF2-40B4-BE49-F238E27FC236}">
                <a16:creationId xmlns:a16="http://schemas.microsoft.com/office/drawing/2014/main" id="{5CB6E50F-8BE3-41C7-81D5-09A9127E3290}"/>
              </a:ext>
            </a:extLst>
          </p:cNvPr>
          <p:cNvSpPr txBox="1"/>
          <p:nvPr/>
        </p:nvSpPr>
        <p:spPr>
          <a:xfrm>
            <a:off x="2785110" y="2674946"/>
            <a:ext cx="6248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500</a:t>
            </a:r>
          </a:p>
        </p:txBody>
      </p: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C03BD7E5-1D37-4505-BA7E-609DE09F7400}"/>
              </a:ext>
            </a:extLst>
          </p:cNvPr>
          <p:cNvCxnSpPr/>
          <p:nvPr/>
        </p:nvCxnSpPr>
        <p:spPr>
          <a:xfrm flipH="1">
            <a:off x="7418792" y="2274451"/>
            <a:ext cx="1588330" cy="939592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5F120949-ADB4-4BCD-B46B-30027B1D608C}"/>
              </a:ext>
            </a:extLst>
          </p:cNvPr>
          <p:cNvCxnSpPr/>
          <p:nvPr/>
        </p:nvCxnSpPr>
        <p:spPr>
          <a:xfrm flipH="1">
            <a:off x="7321011" y="2275034"/>
            <a:ext cx="1588330" cy="939592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A529E047-7284-4FF5-A3AE-C258F41B5513}"/>
              </a:ext>
            </a:extLst>
          </p:cNvPr>
          <p:cNvCxnSpPr>
            <a:cxnSpLocks/>
          </p:cNvCxnSpPr>
          <p:nvPr/>
        </p:nvCxnSpPr>
        <p:spPr>
          <a:xfrm flipV="1">
            <a:off x="8561158" y="2563621"/>
            <a:ext cx="0" cy="351029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>
            <a:extLst>
              <a:ext uri="{FF2B5EF4-FFF2-40B4-BE49-F238E27FC236}">
                <a16:creationId xmlns:a16="http://schemas.microsoft.com/office/drawing/2014/main" id="{AC770C5B-58DB-45FC-9A8B-B2C3A09CCF0E}"/>
              </a:ext>
            </a:extLst>
          </p:cNvPr>
          <p:cNvSpPr txBox="1"/>
          <p:nvPr/>
        </p:nvSpPr>
        <p:spPr>
          <a:xfrm>
            <a:off x="5250873" y="1487897"/>
            <a:ext cx="6248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100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4BA1D098-3CB7-4542-8A0C-AC18F8DE43B4}"/>
              </a:ext>
            </a:extLst>
          </p:cNvPr>
          <p:cNvSpPr txBox="1"/>
          <p:nvPr/>
        </p:nvSpPr>
        <p:spPr>
          <a:xfrm>
            <a:off x="8596921" y="2443690"/>
            <a:ext cx="6248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15</a:t>
            </a:r>
          </a:p>
        </p:txBody>
      </p: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6664E9EC-B9F7-472D-8708-442149011CD7}"/>
              </a:ext>
            </a:extLst>
          </p:cNvPr>
          <p:cNvCxnSpPr>
            <a:cxnSpLocks/>
          </p:cNvCxnSpPr>
          <p:nvPr/>
        </p:nvCxnSpPr>
        <p:spPr>
          <a:xfrm flipH="1" flipV="1">
            <a:off x="5762625" y="1562100"/>
            <a:ext cx="990601" cy="581026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766C56A7-F05D-4E4C-87AC-4B88E7313B05}"/>
              </a:ext>
            </a:extLst>
          </p:cNvPr>
          <p:cNvCxnSpPr>
            <a:cxnSpLocks/>
          </p:cNvCxnSpPr>
          <p:nvPr/>
        </p:nvCxnSpPr>
        <p:spPr>
          <a:xfrm flipH="1" flipV="1">
            <a:off x="6057900" y="1409700"/>
            <a:ext cx="981076" cy="619127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Arrow Connector 49">
            <a:extLst>
              <a:ext uri="{FF2B5EF4-FFF2-40B4-BE49-F238E27FC236}">
                <a16:creationId xmlns:a16="http://schemas.microsoft.com/office/drawing/2014/main" id="{BF3153ED-68D4-49F1-BECD-74DD7758F8CE}"/>
              </a:ext>
            </a:extLst>
          </p:cNvPr>
          <p:cNvCxnSpPr>
            <a:cxnSpLocks/>
          </p:cNvCxnSpPr>
          <p:nvPr/>
        </p:nvCxnSpPr>
        <p:spPr>
          <a:xfrm flipH="1">
            <a:off x="6209954" y="1285876"/>
            <a:ext cx="381346" cy="202021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603CAB70-4784-4241-86FF-497BCB920817}"/>
              </a:ext>
            </a:extLst>
          </p:cNvPr>
          <p:cNvCxnSpPr>
            <a:cxnSpLocks/>
          </p:cNvCxnSpPr>
          <p:nvPr/>
        </p:nvCxnSpPr>
        <p:spPr>
          <a:xfrm flipH="1" flipV="1">
            <a:off x="3409950" y="2209800"/>
            <a:ext cx="1581150" cy="942976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Connector 60">
            <a:extLst>
              <a:ext uri="{FF2B5EF4-FFF2-40B4-BE49-F238E27FC236}">
                <a16:creationId xmlns:a16="http://schemas.microsoft.com/office/drawing/2014/main" id="{04DB8DFA-3A88-4D74-9340-610DAE42C641}"/>
              </a:ext>
            </a:extLst>
          </p:cNvPr>
          <p:cNvCxnSpPr>
            <a:cxnSpLocks/>
          </p:cNvCxnSpPr>
          <p:nvPr/>
        </p:nvCxnSpPr>
        <p:spPr>
          <a:xfrm flipH="1" flipV="1">
            <a:off x="2209800" y="3228975"/>
            <a:ext cx="1581150" cy="942976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41">
            <a:extLst>
              <a:ext uri="{FF2B5EF4-FFF2-40B4-BE49-F238E27FC236}">
                <a16:creationId xmlns:a16="http://schemas.microsoft.com/office/drawing/2014/main" id="{757A3E87-362C-49D2-826C-FCD830F1E7E0}"/>
              </a:ext>
            </a:extLst>
          </p:cNvPr>
          <p:cNvCxnSpPr>
            <a:cxnSpLocks/>
          </p:cNvCxnSpPr>
          <p:nvPr/>
        </p:nvCxnSpPr>
        <p:spPr>
          <a:xfrm flipV="1">
            <a:off x="2571750" y="2562225"/>
            <a:ext cx="1428750" cy="852489"/>
          </a:xfrm>
          <a:prstGeom prst="straightConnector1">
            <a:avLst/>
          </a:prstGeom>
          <a:ln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040502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A5A2E744-F63B-4394-8E21-DB37989A69EB}"/>
              </a:ext>
            </a:extLst>
          </p:cNvPr>
          <p:cNvSpPr txBox="1"/>
          <p:nvPr/>
        </p:nvSpPr>
        <p:spPr>
          <a:xfrm>
            <a:off x="1026279" y="4870573"/>
            <a:ext cx="329365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Service Clearance ON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5D3C55F-3F0E-402F-BE4A-9238CD694819}"/>
              </a:ext>
            </a:extLst>
          </p:cNvPr>
          <p:cNvSpPr/>
          <p:nvPr/>
        </p:nvSpPr>
        <p:spPr>
          <a:xfrm>
            <a:off x="677911" y="215908"/>
            <a:ext cx="460094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VRF_MMU1MH_5-18_136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2E75CFC-1539-4542-812F-B912DDC4813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0376" y="1505848"/>
            <a:ext cx="4514850" cy="364982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83C3C3D6-AD80-45A6-B15B-98218D7277B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6774" y="2092678"/>
            <a:ext cx="5046614" cy="1485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76515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A5A2E744-F63B-4394-8E21-DB37989A69EB}"/>
              </a:ext>
            </a:extLst>
          </p:cNvPr>
          <p:cNvSpPr txBox="1"/>
          <p:nvPr/>
        </p:nvSpPr>
        <p:spPr>
          <a:xfrm>
            <a:off x="1026279" y="4870573"/>
            <a:ext cx="339144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Service Clearance OFF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5D3C55F-3F0E-402F-BE4A-9238CD694819}"/>
              </a:ext>
            </a:extLst>
          </p:cNvPr>
          <p:cNvSpPr/>
          <p:nvPr/>
        </p:nvSpPr>
        <p:spPr>
          <a:xfrm>
            <a:off x="677911" y="215908"/>
            <a:ext cx="460094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VRF_MMU1MH_5-18_136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9DC50E7-D898-4509-A691-52195507065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5812" y="2305049"/>
            <a:ext cx="4786313" cy="195262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AE825D7-6685-40F6-9E76-C5C7371DFD5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15200" y="1642705"/>
            <a:ext cx="4090988" cy="3277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966974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A012689-1D11-442D-843C-ACD487D4176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2955" y="1342832"/>
            <a:ext cx="4695825" cy="4867275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660400" y="308481"/>
            <a:ext cx="36515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Electrical Connector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5076" y="3017461"/>
            <a:ext cx="2648079" cy="1518015"/>
          </a:xfrm>
          <a:prstGeom prst="rect">
            <a:avLst/>
          </a:prstGeom>
        </p:spPr>
      </p:pic>
      <p:cxnSp>
        <p:nvCxnSpPr>
          <p:cNvPr id="9" name="Straight Arrow Connector 8"/>
          <p:cNvCxnSpPr>
            <a:cxnSpLocks/>
          </p:cNvCxnSpPr>
          <p:nvPr/>
        </p:nvCxnSpPr>
        <p:spPr>
          <a:xfrm flipH="1" flipV="1">
            <a:off x="2924175" y="4000500"/>
            <a:ext cx="619126" cy="781052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44279" y="1945004"/>
            <a:ext cx="3574528" cy="3149095"/>
          </a:xfrm>
          <a:prstGeom prst="rect">
            <a:avLst/>
          </a:prstGeom>
        </p:spPr>
      </p:pic>
      <p:cxnSp>
        <p:nvCxnSpPr>
          <p:cNvPr id="11" name="Straight Arrow Connector 10"/>
          <p:cNvCxnSpPr>
            <a:cxnSpLocks/>
          </p:cNvCxnSpPr>
          <p:nvPr/>
        </p:nvCxnSpPr>
        <p:spPr>
          <a:xfrm flipV="1">
            <a:off x="6762750" y="3776469"/>
            <a:ext cx="1681529" cy="1005083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321510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26609" y="2094855"/>
            <a:ext cx="3805019" cy="2916799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69924" y="184656"/>
            <a:ext cx="303075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Pipe Connectors</a:t>
            </a:r>
          </a:p>
        </p:txBody>
      </p:sp>
      <p:cxnSp>
        <p:nvCxnSpPr>
          <p:cNvPr id="9" name="Straight Arrow Connector 8"/>
          <p:cNvCxnSpPr>
            <a:cxnSpLocks/>
          </p:cNvCxnSpPr>
          <p:nvPr/>
        </p:nvCxnSpPr>
        <p:spPr>
          <a:xfrm>
            <a:off x="6762750" y="4448175"/>
            <a:ext cx="2333625" cy="266700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>
            <a:cxnSpLocks/>
          </p:cNvCxnSpPr>
          <p:nvPr/>
        </p:nvCxnSpPr>
        <p:spPr>
          <a:xfrm flipH="1">
            <a:off x="3591763" y="4210050"/>
            <a:ext cx="2723314" cy="371475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>
            <a:cxnSpLocks/>
          </p:cNvCxnSpPr>
          <p:nvPr/>
        </p:nvCxnSpPr>
        <p:spPr>
          <a:xfrm flipV="1">
            <a:off x="7777056" y="2009775"/>
            <a:ext cx="1315629" cy="1613860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35EB4E2B-CB9A-4B26-A4D2-CF0FBC4153E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92685" y="544836"/>
            <a:ext cx="2784990" cy="2608369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5052181D-7535-4AF1-8100-9D09B1B466A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92685" y="3429000"/>
            <a:ext cx="2784990" cy="2676525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E5A3700A-96DD-4DFE-9639-9F4668F0B66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1410" y="2816705"/>
            <a:ext cx="2830353" cy="2836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801261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660400" y="308481"/>
            <a:ext cx="349005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MMU-UP0051MH-E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2368346-52DD-4ED3-A5AF-C0D43978E8C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0400" y="893256"/>
            <a:ext cx="5435600" cy="530751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0349F611-E54E-4BE5-9014-C017193492D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4000" y="893256"/>
            <a:ext cx="5435600" cy="5307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4246335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2609</TotalTime>
  <Words>54</Words>
  <Application>Microsoft Office PowerPoint</Application>
  <PresentationFormat>Widescreen</PresentationFormat>
  <Paragraphs>26</Paragraphs>
  <Slides>13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6" baseType="lpstr">
      <vt:lpstr>Arial</vt:lpstr>
      <vt:lpstr>Calibri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 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Shanmuga R</dc:creator>
  <cp:lastModifiedBy>DARSHAN D T</cp:lastModifiedBy>
  <cp:revision>308</cp:revision>
  <dcterms:created xsi:type="dcterms:W3CDTF">2016-10-06T10:26:47Z</dcterms:created>
  <dcterms:modified xsi:type="dcterms:W3CDTF">2021-01-27T12:12:56Z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1aa5c4de-73bf-4684-a85f-07e8d8422b5c</vt:lpwstr>
  </property>
  <property fmtid="{D5CDD505-2E9C-101B-9397-08002B2CF9AE}" pid="3" name="HCLClassD6">
    <vt:lpwstr>False</vt:lpwstr>
  </property>
  <property fmtid="{D5CDD505-2E9C-101B-9397-08002B2CF9AE}" pid="4" name="HCLClassification">
    <vt:lpwstr>HCL_Cla5s_1nt3rnal</vt:lpwstr>
  </property>
</Properties>
</file>