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90" r:id="rId3"/>
    <p:sldId id="307" r:id="rId4"/>
    <p:sldId id="309" r:id="rId5"/>
    <p:sldId id="326" r:id="rId6"/>
    <p:sldId id="327" r:id="rId7"/>
    <p:sldId id="296" r:id="rId8"/>
    <p:sldId id="295" r:id="rId9"/>
    <p:sldId id="330" r:id="rId10"/>
    <p:sldId id="298" r:id="rId11"/>
    <p:sldId id="328" r:id="rId12"/>
    <p:sldId id="329" r:id="rId13"/>
    <p:sldId id="29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307"/>
            <p14:sldId id="309"/>
            <p14:sldId id="326"/>
            <p14:sldId id="327"/>
            <p14:sldId id="296"/>
            <p14:sldId id="295"/>
            <p14:sldId id="330"/>
            <p14:sldId id="298"/>
            <p14:sldId id="328"/>
            <p14:sldId id="329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88056" autoAdjust="0"/>
  </p:normalViewPr>
  <p:slideViewPr>
    <p:cSldViewPr snapToGrid="0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F25EB-41C7-41E6-B25F-0AC7A3349886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49AB5-0D75-4754-A63A-2B5F2EB10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1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7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338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3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669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3294523"/>
            <a:ext cx="3621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VRF_MMDHP_18-27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6857" y="232281"/>
            <a:ext cx="3366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MMD-UP0181HP-E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56C587-1677-4E56-B049-0F8D461D4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58" y="817056"/>
            <a:ext cx="5598885" cy="52898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BA05E5-98F1-4C90-820A-BFFD70AD8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314" y="817055"/>
            <a:ext cx="5475515" cy="528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66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MMD-UP0241HP-E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A23C54-0431-4F80-BDAA-98BCFF090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9657" y="893256"/>
            <a:ext cx="5435600" cy="52908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E15C9F-3716-42E4-9136-0B3AA6A7E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" y="893256"/>
            <a:ext cx="5435600" cy="529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91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66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MMD-UP0271HP-E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D9F2A0-9385-4FFE-BE28-EE1380E29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029" y="893256"/>
            <a:ext cx="5446485" cy="53442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E88AF4-FD61-4304-A826-3FE89219D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0458" y="884590"/>
            <a:ext cx="5446485" cy="535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838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621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VRF_MMDHP_18-27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5705B-F5FA-4D2E-AA24-E629E78817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962" y="1251858"/>
            <a:ext cx="3918731" cy="12312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0F8E33-C2EE-45EC-BA6F-D3A8B8703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7458" y="3189053"/>
            <a:ext cx="3997578" cy="275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7049E36-5E83-45B3-996D-71AA1DDC1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9919" y="1343024"/>
            <a:ext cx="3135767" cy="11258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4FC24E7-B402-4A1C-961C-DC82C003C6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889" y="3429000"/>
            <a:ext cx="3166625" cy="26113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952E7E-688B-4667-AAED-6BF11CC675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896" y="1152082"/>
            <a:ext cx="3166626" cy="13310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87226-5DE2-479E-8BB2-1D4A383649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62907" y="3189052"/>
            <a:ext cx="3348726" cy="275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621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VRF_MMDHP_18-27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EB4CFA-D20C-42E9-A527-E751FEF39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967" y="3548633"/>
            <a:ext cx="4138613" cy="27427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65DABA-8D33-48BF-B469-2C6D1C1F89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1138" y="1483630"/>
            <a:ext cx="3964442" cy="12705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7D490C-1A60-407B-8F3B-490698253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0114" y="740229"/>
            <a:ext cx="3486829" cy="21228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204A71B-0148-4C98-92B5-DE82886CA9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943" y="1494516"/>
            <a:ext cx="3276661" cy="1629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608E03A-F44B-4746-8FC6-ACDB5BF43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7401" y="1535071"/>
            <a:ext cx="5068762" cy="4423213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63627" y="217157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VRF_MMDHP_18-27_Service Area</a:t>
            </a:r>
          </a:p>
        </p:txBody>
      </p:sp>
      <p:cxnSp>
        <p:nvCxnSpPr>
          <p:cNvPr id="41" name="Straight Connector 40"/>
          <p:cNvCxnSpPr>
            <a:cxnSpLocks/>
          </p:cNvCxnSpPr>
          <p:nvPr/>
        </p:nvCxnSpPr>
        <p:spPr>
          <a:xfrm flipV="1">
            <a:off x="2481943" y="2861654"/>
            <a:ext cx="1502337" cy="885023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cxnSpLocks/>
          </p:cNvCxnSpPr>
          <p:nvPr/>
        </p:nvCxnSpPr>
        <p:spPr>
          <a:xfrm>
            <a:off x="2834330" y="3133349"/>
            <a:ext cx="0" cy="3723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cxnSpLocks/>
          </p:cNvCxnSpPr>
          <p:nvPr/>
        </p:nvCxnSpPr>
        <p:spPr>
          <a:xfrm flipH="1" flipV="1">
            <a:off x="4939229" y="1332477"/>
            <a:ext cx="1113110" cy="641935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cxnSpLocks/>
          </p:cNvCxnSpPr>
          <p:nvPr/>
        </p:nvCxnSpPr>
        <p:spPr>
          <a:xfrm flipH="1">
            <a:off x="4528715" y="1386591"/>
            <a:ext cx="516659" cy="396041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 rot="19159526">
            <a:off x="4324573" y="1204185"/>
            <a:ext cx="815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sp>
        <p:nvSpPr>
          <p:cNvPr id="82" name="TextBox 81"/>
          <p:cNvSpPr txBox="1"/>
          <p:nvPr/>
        </p:nvSpPr>
        <p:spPr>
          <a:xfrm flipH="1">
            <a:off x="4680666" y="4391736"/>
            <a:ext cx="231541" cy="376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cxnSp>
        <p:nvCxnSpPr>
          <p:cNvPr id="83" name="Straight Connector 82"/>
          <p:cNvCxnSpPr>
            <a:cxnSpLocks/>
          </p:cNvCxnSpPr>
          <p:nvPr/>
        </p:nvCxnSpPr>
        <p:spPr>
          <a:xfrm flipV="1">
            <a:off x="4732186" y="4239607"/>
            <a:ext cx="1278461" cy="7038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cxnSpLocks/>
          </p:cNvCxnSpPr>
          <p:nvPr/>
        </p:nvCxnSpPr>
        <p:spPr>
          <a:xfrm flipV="1">
            <a:off x="4735286" y="4920026"/>
            <a:ext cx="1304641" cy="7623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cxnSpLocks/>
          </p:cNvCxnSpPr>
          <p:nvPr/>
        </p:nvCxnSpPr>
        <p:spPr>
          <a:xfrm flipV="1">
            <a:off x="5671782" y="5221330"/>
            <a:ext cx="1810668" cy="105747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cxnSpLocks/>
          </p:cNvCxnSpPr>
          <p:nvPr/>
        </p:nvCxnSpPr>
        <p:spPr>
          <a:xfrm>
            <a:off x="4896643" y="5585054"/>
            <a:ext cx="1036071" cy="543603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 rot="1723042">
            <a:off x="5002801" y="5820637"/>
            <a:ext cx="556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cxnSp>
        <p:nvCxnSpPr>
          <p:cNvPr id="97" name="Straight Arrow Connector 96"/>
          <p:cNvCxnSpPr>
            <a:cxnSpLocks/>
          </p:cNvCxnSpPr>
          <p:nvPr/>
        </p:nvCxnSpPr>
        <p:spPr>
          <a:xfrm flipV="1">
            <a:off x="2851785" y="3746677"/>
            <a:ext cx="0" cy="59775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2220714" y="3133349"/>
            <a:ext cx="82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9D8E67D-EEAB-46ED-BF67-124834333E55}"/>
              </a:ext>
            </a:extLst>
          </p:cNvPr>
          <p:cNvCxnSpPr>
            <a:cxnSpLocks/>
          </p:cNvCxnSpPr>
          <p:nvPr/>
        </p:nvCxnSpPr>
        <p:spPr>
          <a:xfrm flipV="1">
            <a:off x="2590800" y="3024940"/>
            <a:ext cx="1502337" cy="885023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A6FA73C-230E-4449-921A-5494F12FD16C}"/>
              </a:ext>
            </a:extLst>
          </p:cNvPr>
          <p:cNvCxnSpPr>
            <a:cxnSpLocks/>
          </p:cNvCxnSpPr>
          <p:nvPr/>
        </p:nvCxnSpPr>
        <p:spPr>
          <a:xfrm flipH="1" flipV="1">
            <a:off x="4357226" y="1692902"/>
            <a:ext cx="1164006" cy="648942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0DD6A62-2A7C-4C09-A188-2DBF14CFAA42}"/>
              </a:ext>
            </a:extLst>
          </p:cNvPr>
          <p:cNvCxnSpPr>
            <a:cxnSpLocks/>
          </p:cNvCxnSpPr>
          <p:nvPr/>
        </p:nvCxnSpPr>
        <p:spPr>
          <a:xfrm flipV="1">
            <a:off x="4732185" y="4267634"/>
            <a:ext cx="1278461" cy="7038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9B38C12D-A087-4671-8C32-4522D7A7024F}"/>
              </a:ext>
            </a:extLst>
          </p:cNvPr>
          <p:cNvCxnSpPr>
            <a:cxnSpLocks/>
          </p:cNvCxnSpPr>
          <p:nvPr/>
        </p:nvCxnSpPr>
        <p:spPr>
          <a:xfrm flipV="1">
            <a:off x="5045374" y="4813478"/>
            <a:ext cx="0" cy="3245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AA26A652-5207-422E-A5F8-0EE015C3E0A8}"/>
              </a:ext>
            </a:extLst>
          </p:cNvPr>
          <p:cNvCxnSpPr>
            <a:cxnSpLocks/>
          </p:cNvCxnSpPr>
          <p:nvPr/>
        </p:nvCxnSpPr>
        <p:spPr>
          <a:xfrm>
            <a:off x="5055015" y="4352549"/>
            <a:ext cx="0" cy="3723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489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6215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VRF_MMDHP_18-27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8028B7-8308-4843-BC91-ACF255443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1944" y="1739130"/>
            <a:ext cx="3872999" cy="33797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B124C6-B045-4601-9140-5C1B5FA07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070" y="2222089"/>
            <a:ext cx="4864877" cy="163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6215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VRF_MMDHP_18-27</a:t>
            </a: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128944-F858-475E-A5B1-4A2831770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6" y="2100201"/>
            <a:ext cx="4660446" cy="15288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025FB0-9936-4C5C-8EFE-481EE3660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7136" y="1280510"/>
            <a:ext cx="4113026" cy="338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02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4CB2FC-BDE8-40C1-BD8D-2C91879E8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89" y="1437594"/>
            <a:ext cx="4769985" cy="447515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4800600" y="4471332"/>
            <a:ext cx="244346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4069" y="2317284"/>
            <a:ext cx="4381500" cy="359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712AED-5925-4DFD-8167-887370E76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658" y="2130777"/>
            <a:ext cx="4466997" cy="32643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902" y="166967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9" name="Straight Arrow Connector 18"/>
          <p:cNvCxnSpPr>
            <a:cxnSpLocks/>
          </p:cNvCxnSpPr>
          <p:nvPr/>
        </p:nvCxnSpPr>
        <p:spPr>
          <a:xfrm flipV="1">
            <a:off x="7787854" y="1941698"/>
            <a:ext cx="875266" cy="222753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cxnSpLocks/>
          </p:cNvCxnSpPr>
          <p:nvPr/>
        </p:nvCxnSpPr>
        <p:spPr>
          <a:xfrm>
            <a:off x="7787854" y="4169229"/>
            <a:ext cx="911567" cy="102325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</p:cNvCxnSpPr>
          <p:nvPr/>
        </p:nvCxnSpPr>
        <p:spPr>
          <a:xfrm flipH="1" flipV="1">
            <a:off x="3334671" y="2492829"/>
            <a:ext cx="4326199" cy="179614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ADF08AC9-2714-48F6-97FD-10C051041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9421" y="419851"/>
            <a:ext cx="3030755" cy="27434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1CC0F02-689B-41CD-9A0E-A68A1CB215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3120" y="3472302"/>
            <a:ext cx="3030755" cy="274344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81E3A02-0DC7-4FFD-BCE3-45FEF4D460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901" y="976186"/>
            <a:ext cx="2711469" cy="249611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D716FC9-2978-45D3-98FE-8D88C25871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901" y="3758528"/>
            <a:ext cx="2711470" cy="2407816"/>
          </a:xfrm>
          <a:prstGeom prst="rect">
            <a:avLst/>
          </a:prstGeom>
        </p:spPr>
      </p:pic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0C2919B-1C49-4C1B-91CD-25114078B5CE}"/>
              </a:ext>
            </a:extLst>
          </p:cNvPr>
          <p:cNvCxnSpPr>
            <a:cxnSpLocks/>
          </p:cNvCxnSpPr>
          <p:nvPr/>
        </p:nvCxnSpPr>
        <p:spPr>
          <a:xfrm flipH="1">
            <a:off x="3346273" y="4288973"/>
            <a:ext cx="4208413" cy="90351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C973AB-1A6D-420E-8B61-FA039405A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769" y="1970315"/>
            <a:ext cx="4712494" cy="36121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902" y="166967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Duct Connectors</a:t>
            </a:r>
          </a:p>
        </p:txBody>
      </p:sp>
      <p:cxnSp>
        <p:nvCxnSpPr>
          <p:cNvPr id="21" name="Straight Arrow Connector 20"/>
          <p:cNvCxnSpPr>
            <a:cxnSpLocks/>
          </p:cNvCxnSpPr>
          <p:nvPr/>
        </p:nvCxnSpPr>
        <p:spPr>
          <a:xfrm flipV="1">
            <a:off x="4619648" y="2111829"/>
            <a:ext cx="3118759" cy="228538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</p:cNvCxnSpPr>
          <p:nvPr/>
        </p:nvCxnSpPr>
        <p:spPr>
          <a:xfrm>
            <a:off x="4505349" y="4887687"/>
            <a:ext cx="3233058" cy="23948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0A55E9A6-B850-4B94-BF6C-0C0D048B3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8407" y="382062"/>
            <a:ext cx="3030757" cy="298131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31B9D8-F0C8-41ED-9827-F11E9A143E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8407" y="3624889"/>
            <a:ext cx="3179964" cy="265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1446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2139</TotalTime>
  <Words>59</Words>
  <Application>Microsoft Office PowerPoint</Application>
  <PresentationFormat>Widescreen</PresentationFormat>
  <Paragraphs>30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407</cp:revision>
  <dcterms:created xsi:type="dcterms:W3CDTF">2016-10-06T10:26:47Z</dcterms:created>
  <dcterms:modified xsi:type="dcterms:W3CDTF">2021-01-18T08:32:17Z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6b392ad0-0393-4831-aee6-6a2150bfe341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