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291" r:id="rId10"/>
    <p:sldId id="302" r:id="rId11"/>
    <p:sldId id="328" r:id="rId12"/>
    <p:sldId id="30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291"/>
            <p14:sldId id="302"/>
            <p14:sldId id="328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2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0" y="3136612"/>
            <a:ext cx="40527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VRF_MMD1BHP_24-30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14-01-2021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1353818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6F08C4-1B3A-4776-AA0B-E8638A2B10C6}"/>
              </a:ext>
            </a:extLst>
          </p:cNvPr>
          <p:cNvSpPr/>
          <p:nvPr/>
        </p:nvSpPr>
        <p:spPr>
          <a:xfrm>
            <a:off x="510438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CA99D2-5E0A-4717-A93D-B098D301C654}"/>
              </a:ext>
            </a:extLst>
          </p:cNvPr>
          <p:cNvSpPr/>
          <p:nvPr/>
        </p:nvSpPr>
        <p:spPr>
          <a:xfrm>
            <a:off x="941957" y="215384"/>
            <a:ext cx="3589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MMD-UP0271BHP-E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5E6683-3538-4C7B-9939-69EA1F4F8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5" y="800159"/>
            <a:ext cx="5410199" cy="542919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AED9D3B-8A6F-4D64-9A40-830B023EC5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604" y="800159"/>
            <a:ext cx="5507746" cy="5429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272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1353818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6F08C4-1B3A-4776-AA0B-E8638A2B10C6}"/>
              </a:ext>
            </a:extLst>
          </p:cNvPr>
          <p:cNvSpPr/>
          <p:nvPr/>
        </p:nvSpPr>
        <p:spPr>
          <a:xfrm>
            <a:off x="510438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CA99D2-5E0A-4717-A93D-B098D301C654}"/>
              </a:ext>
            </a:extLst>
          </p:cNvPr>
          <p:cNvSpPr/>
          <p:nvPr/>
        </p:nvSpPr>
        <p:spPr>
          <a:xfrm>
            <a:off x="941957" y="215384"/>
            <a:ext cx="3589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MMD-UP0301BHP-E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6455D-3483-47D0-92F1-3B20A7510F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26" y="800159"/>
            <a:ext cx="5576149" cy="54538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75A5708-D211-4A0F-87FD-C7E56F5501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5935" y="800158"/>
            <a:ext cx="5472865" cy="5453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9964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55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40527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VRF_MMD1BHP_24-30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2A57A6-C33D-4469-BB99-A10F7DFB65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9650" y="3533775"/>
            <a:ext cx="2797195" cy="26098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ABD88A-B6E9-4DF8-AC1B-B5B8DA230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722959"/>
            <a:ext cx="3047999" cy="11888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3D317C-981E-466F-B556-703EB2D29F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0171" y="1722959"/>
            <a:ext cx="2858566" cy="11888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C2DF9C9-A65F-4EC2-B40B-1EEDA34A4E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8354" y="1795605"/>
            <a:ext cx="2938462" cy="114805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D4237E8-3793-429E-A1C2-3571790229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43076" y="3429000"/>
            <a:ext cx="3329608" cy="2667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6E1550F-11F7-4619-85CB-E3AA42C0D9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933" y="3770282"/>
            <a:ext cx="2864990" cy="223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40527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VRF_MMD1BHP_24-30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E64CF6-CAFB-4DF4-AAFE-5B5CF1134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535" y="1382824"/>
            <a:ext cx="3426619" cy="15318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8736A9A-F82A-4ED5-9985-22B66B1E0C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1079" y="1266825"/>
            <a:ext cx="2898259" cy="2584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BAA750F-AB95-4FFB-825B-215689E716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781" y="1558221"/>
            <a:ext cx="3221729" cy="17815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CB9E8F1-700A-4743-BE1D-1B3DFEC118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1553" y="3774224"/>
            <a:ext cx="3164647" cy="2302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BC0BB01-3642-435C-80DF-424BE3617B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1543" y="1387945"/>
            <a:ext cx="4739376" cy="4236392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VRF_MMD1BHP_24-30_Service Area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055C944-B93E-444C-8BEE-E9487A8DE168}"/>
              </a:ext>
            </a:extLst>
          </p:cNvPr>
          <p:cNvCxnSpPr>
            <a:cxnSpLocks/>
          </p:cNvCxnSpPr>
          <p:nvPr/>
        </p:nvCxnSpPr>
        <p:spPr>
          <a:xfrm flipV="1">
            <a:off x="2871473" y="2790847"/>
            <a:ext cx="1183324" cy="69279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5A9157F-343B-49A7-90A6-9532A611D924}"/>
              </a:ext>
            </a:extLst>
          </p:cNvPr>
          <p:cNvCxnSpPr>
            <a:cxnSpLocks/>
          </p:cNvCxnSpPr>
          <p:nvPr/>
        </p:nvCxnSpPr>
        <p:spPr>
          <a:xfrm flipV="1">
            <a:off x="2957904" y="2986674"/>
            <a:ext cx="1189767" cy="68835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AE62192C-6B16-4650-A62D-E1652BCE3E9C}"/>
              </a:ext>
            </a:extLst>
          </p:cNvPr>
          <p:cNvSpPr txBox="1"/>
          <p:nvPr/>
        </p:nvSpPr>
        <p:spPr>
          <a:xfrm>
            <a:off x="4903900" y="5379601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8444051-4A7B-4EB8-9726-94132E5D1D42}"/>
              </a:ext>
            </a:extLst>
          </p:cNvPr>
          <p:cNvCxnSpPr>
            <a:cxnSpLocks/>
          </p:cNvCxnSpPr>
          <p:nvPr/>
        </p:nvCxnSpPr>
        <p:spPr>
          <a:xfrm>
            <a:off x="2959428" y="2998527"/>
            <a:ext cx="169403" cy="31327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0FB96A3-DA96-4F20-AE57-1E171A9B10A9}"/>
              </a:ext>
            </a:extLst>
          </p:cNvPr>
          <p:cNvCxnSpPr>
            <a:cxnSpLocks/>
          </p:cNvCxnSpPr>
          <p:nvPr/>
        </p:nvCxnSpPr>
        <p:spPr>
          <a:xfrm flipH="1" flipV="1">
            <a:off x="3223364" y="3553766"/>
            <a:ext cx="221904" cy="37045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26993A-9DD0-4866-B23F-9EE148E11530}"/>
              </a:ext>
            </a:extLst>
          </p:cNvPr>
          <p:cNvCxnSpPr>
            <a:cxnSpLocks/>
          </p:cNvCxnSpPr>
          <p:nvPr/>
        </p:nvCxnSpPr>
        <p:spPr>
          <a:xfrm flipH="1">
            <a:off x="4551460" y="4514850"/>
            <a:ext cx="1231304" cy="72646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7832A24-F7F1-4672-AE17-CBD778330389}"/>
              </a:ext>
            </a:extLst>
          </p:cNvPr>
          <p:cNvCxnSpPr>
            <a:cxnSpLocks/>
          </p:cNvCxnSpPr>
          <p:nvPr/>
        </p:nvCxnSpPr>
        <p:spPr>
          <a:xfrm flipH="1">
            <a:off x="5613155" y="5106901"/>
            <a:ext cx="1310467" cy="7678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2AB8A2B-0464-45B8-B3A5-F43CDEFCD95B}"/>
              </a:ext>
            </a:extLst>
          </p:cNvPr>
          <p:cNvCxnSpPr>
            <a:cxnSpLocks/>
          </p:cNvCxnSpPr>
          <p:nvPr/>
        </p:nvCxnSpPr>
        <p:spPr>
          <a:xfrm>
            <a:off x="4848077" y="5074351"/>
            <a:ext cx="1057423" cy="631124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55FB8E3C-1569-402A-845A-2FBB29DE3C8F}"/>
              </a:ext>
            </a:extLst>
          </p:cNvPr>
          <p:cNvSpPr txBox="1"/>
          <p:nvPr/>
        </p:nvSpPr>
        <p:spPr>
          <a:xfrm>
            <a:off x="2460329" y="2986808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9E1F77C-31DF-47D0-BA35-93AD146A165C}"/>
              </a:ext>
            </a:extLst>
          </p:cNvPr>
          <p:cNvCxnSpPr>
            <a:cxnSpLocks/>
          </p:cNvCxnSpPr>
          <p:nvPr/>
        </p:nvCxnSpPr>
        <p:spPr>
          <a:xfrm flipH="1">
            <a:off x="6626907" y="2680494"/>
            <a:ext cx="1147874" cy="63646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9D92982-E3BC-4824-BC4E-47DB31B38586}"/>
              </a:ext>
            </a:extLst>
          </p:cNvPr>
          <p:cNvCxnSpPr>
            <a:cxnSpLocks/>
          </p:cNvCxnSpPr>
          <p:nvPr/>
        </p:nvCxnSpPr>
        <p:spPr>
          <a:xfrm flipH="1">
            <a:off x="6662479" y="2681098"/>
            <a:ext cx="1147873" cy="64293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83F5BF2-ECDE-46F5-99C1-D7DFF89D50CA}"/>
              </a:ext>
            </a:extLst>
          </p:cNvPr>
          <p:cNvCxnSpPr>
            <a:cxnSpLocks/>
          </p:cNvCxnSpPr>
          <p:nvPr/>
        </p:nvCxnSpPr>
        <p:spPr>
          <a:xfrm>
            <a:off x="7606899" y="2380267"/>
            <a:ext cx="0" cy="37565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EF37DFA-98DF-40D3-B2E4-16DBDFEC689B}"/>
              </a:ext>
            </a:extLst>
          </p:cNvPr>
          <p:cNvCxnSpPr>
            <a:cxnSpLocks/>
          </p:cNvCxnSpPr>
          <p:nvPr/>
        </p:nvCxnSpPr>
        <p:spPr>
          <a:xfrm flipV="1">
            <a:off x="7587444" y="2821663"/>
            <a:ext cx="19455" cy="40378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8FBBEDE0-1FEA-42FF-A1FB-50CE3185D696}"/>
              </a:ext>
            </a:extLst>
          </p:cNvPr>
          <p:cNvSpPr txBox="1"/>
          <p:nvPr/>
        </p:nvSpPr>
        <p:spPr>
          <a:xfrm>
            <a:off x="7621169" y="2310039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0527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VRF_MMD1BHP_24-30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41B19A-EB73-4151-8F70-9F9577CE5F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8651" y="800683"/>
            <a:ext cx="4739376" cy="423639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6ABF4D1-6593-43FD-A2F3-6D250E3296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08" y="2067810"/>
            <a:ext cx="4578617" cy="172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0527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VRF_MMD1BHP_24-30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735400-AE64-4D8C-8BC7-E34079CF9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1181" y="1686828"/>
            <a:ext cx="3794487" cy="30393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23DCA0-EED9-4F74-85ED-D75572D20B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647" y="2202090"/>
            <a:ext cx="4468078" cy="169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020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B07A003-7012-4CF3-86EA-CA1096CAA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214" y="1739230"/>
            <a:ext cx="4788952" cy="383533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131C081-8E8B-4EA1-85BE-D0AE5860DA3D}"/>
              </a:ext>
            </a:extLst>
          </p:cNvPr>
          <p:cNvCxnSpPr>
            <a:cxnSpLocks/>
          </p:cNvCxnSpPr>
          <p:nvPr/>
        </p:nvCxnSpPr>
        <p:spPr>
          <a:xfrm flipV="1">
            <a:off x="5794408" y="3927107"/>
            <a:ext cx="1655547" cy="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5D33C3C-A553-4F87-A6C0-901770C9E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955" y="2054550"/>
            <a:ext cx="3974906" cy="3204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C1770D-8847-4F43-A103-EAB48DF57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732" y="1666698"/>
            <a:ext cx="4428524" cy="36086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6351" y="69904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E48687E-91A1-4C0D-B013-1CBA1DD42427}"/>
              </a:ext>
            </a:extLst>
          </p:cNvPr>
          <p:cNvCxnSpPr>
            <a:cxnSpLocks/>
          </p:cNvCxnSpPr>
          <p:nvPr/>
        </p:nvCxnSpPr>
        <p:spPr>
          <a:xfrm>
            <a:off x="7094766" y="4446502"/>
            <a:ext cx="1782534" cy="43867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B29F38D-B68D-41CE-9B8D-5663B6C8A0F5}"/>
              </a:ext>
            </a:extLst>
          </p:cNvPr>
          <p:cNvCxnSpPr>
            <a:cxnSpLocks/>
          </p:cNvCxnSpPr>
          <p:nvPr/>
        </p:nvCxnSpPr>
        <p:spPr>
          <a:xfrm flipV="1">
            <a:off x="7209322" y="1733550"/>
            <a:ext cx="1667978" cy="215074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69957B6A-7933-4DE0-B17B-77AAEC7335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7300" y="175770"/>
            <a:ext cx="2573936" cy="26912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E29776-429F-484E-8564-3D3271A4E6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7300" y="3160052"/>
            <a:ext cx="2573936" cy="3093403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D11C2CEF-44B8-475D-AD64-D048D38AB1DF}"/>
              </a:ext>
            </a:extLst>
          </p:cNvPr>
          <p:cNvCxnSpPr>
            <a:cxnSpLocks/>
          </p:cNvCxnSpPr>
          <p:nvPr/>
        </p:nvCxnSpPr>
        <p:spPr>
          <a:xfrm flipH="1" flipV="1">
            <a:off x="3194799" y="2151246"/>
            <a:ext cx="3434602" cy="247144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>
            <a:extLst>
              <a:ext uri="{FF2B5EF4-FFF2-40B4-BE49-F238E27FC236}">
                <a16:creationId xmlns:a16="http://schemas.microsoft.com/office/drawing/2014/main" id="{E86E0F63-8E8F-413C-83B0-554FCE936E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658" y="3496689"/>
            <a:ext cx="2519026" cy="2691255"/>
          </a:xfrm>
          <a:prstGeom prst="rect">
            <a:avLst/>
          </a:prstGeom>
        </p:spPr>
      </p:pic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46BFEB4-4B3D-40B0-9A78-F1EBD823DAB2}"/>
              </a:ext>
            </a:extLst>
          </p:cNvPr>
          <p:cNvCxnSpPr>
            <a:cxnSpLocks/>
          </p:cNvCxnSpPr>
          <p:nvPr/>
        </p:nvCxnSpPr>
        <p:spPr>
          <a:xfrm flipH="1">
            <a:off x="3194799" y="4706754"/>
            <a:ext cx="3167500" cy="25577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5BA110EA-7356-4139-BCE7-84BF3A716C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993" y="654678"/>
            <a:ext cx="2492806" cy="265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08800" y="2936757"/>
            <a:ext cx="5283200" cy="1353818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6F08C4-1B3A-4776-AA0B-E8638A2B10C6}"/>
              </a:ext>
            </a:extLst>
          </p:cNvPr>
          <p:cNvSpPr/>
          <p:nvPr/>
        </p:nvSpPr>
        <p:spPr>
          <a:xfrm>
            <a:off x="510438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CA99D2-5E0A-4717-A93D-B098D301C654}"/>
              </a:ext>
            </a:extLst>
          </p:cNvPr>
          <p:cNvSpPr/>
          <p:nvPr/>
        </p:nvSpPr>
        <p:spPr>
          <a:xfrm>
            <a:off x="941957" y="215384"/>
            <a:ext cx="3589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MMD-UP0241BHP-E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3E8C53-95D1-4251-892C-8D3CD8C7DB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044" y="800159"/>
            <a:ext cx="5435156" cy="53148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79E583-0452-47B8-ADD7-91CAB2EE2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7026" y="800158"/>
            <a:ext cx="4962524" cy="5314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2079</TotalTime>
  <Words>52</Words>
  <Application>Microsoft Office PowerPoint</Application>
  <PresentationFormat>Widescreen</PresentationFormat>
  <Paragraphs>36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594</cp:revision>
  <dcterms:created xsi:type="dcterms:W3CDTF">2016-10-06T10:26:47Z</dcterms:created>
  <dcterms:modified xsi:type="dcterms:W3CDTF">2021-01-14T06:22:40Z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c5e29061-6712-45de-9149-74593c7562b3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