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298" r:id="rId10"/>
    <p:sldId id="300" r:id="rId11"/>
    <p:sldId id="299" r:id="rId12"/>
    <p:sldId id="29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298"/>
            <p14:sldId id="300"/>
            <p14:sldId id="299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11093" y="3347142"/>
            <a:ext cx="3839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VRF_MMU1HP_36-56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27-01-2021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MMU-UP0481HP-E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D8F1B8-15EC-42FD-A7D2-E628F2E64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491" y="893256"/>
            <a:ext cx="5373283" cy="53741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EC5BDE-249D-41F7-B2FD-7E218B9E1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5"/>
            <a:ext cx="5588000" cy="537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MMU-UP0561HP-E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903F7E-0CA6-4031-82C8-5E6F8CCDC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99" y="893255"/>
            <a:ext cx="5816601" cy="53646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C02789-229E-44B1-A5CA-02EA3619B9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1" y="893255"/>
            <a:ext cx="5248274" cy="536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272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839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VRF_MMU1HP_36-56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01126" y="1361430"/>
            <a:ext cx="10755544" cy="5149439"/>
            <a:chOff x="601126" y="1361430"/>
            <a:chExt cx="10755544" cy="514943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62273" y="1376081"/>
              <a:ext cx="3483033" cy="1145107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0871" y="1361430"/>
              <a:ext cx="3575799" cy="117010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1126" y="1379351"/>
              <a:ext cx="3515253" cy="114636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84133" y="3031069"/>
              <a:ext cx="3479800" cy="3479800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2738" t="3012"/>
          <a:stretch/>
        </p:blipFill>
        <p:spPr>
          <a:xfrm>
            <a:off x="7888778" y="3254091"/>
            <a:ext cx="4189272" cy="282182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011" y="3162376"/>
            <a:ext cx="4107699" cy="291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9789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VRF_MMU1HP_36-56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A66EB2-FD82-454D-B759-EE2D19FB3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565313"/>
            <a:ext cx="3657600" cy="299741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A362DC-8F7F-4214-A70D-C90BEE9B0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49" y="1547922"/>
            <a:ext cx="3400425" cy="13476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8939EF-81C1-4125-BA11-6B5E758CB1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074" y="1414572"/>
            <a:ext cx="3400425" cy="134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685400" y="224935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VRF_MMU1HP_36-56_Service Area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1097FC-1673-4BC0-AB9C-8D510509C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1" y="1930859"/>
            <a:ext cx="5124450" cy="3903203"/>
          </a:xfrm>
          <a:prstGeom prst="rect">
            <a:avLst/>
          </a:prstGeom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3C270BC-1EAD-4B1C-8CF8-2B5A0C16B41A}"/>
              </a:ext>
            </a:extLst>
          </p:cNvPr>
          <p:cNvCxnSpPr>
            <a:cxnSpLocks/>
          </p:cNvCxnSpPr>
          <p:nvPr/>
        </p:nvCxnSpPr>
        <p:spPr>
          <a:xfrm>
            <a:off x="3343274" y="3490682"/>
            <a:ext cx="228601" cy="22406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10637C9-76C8-4BB5-AFA8-8E40256D96A8}"/>
              </a:ext>
            </a:extLst>
          </p:cNvPr>
          <p:cNvCxnSpPr>
            <a:cxnSpLocks/>
          </p:cNvCxnSpPr>
          <p:nvPr/>
        </p:nvCxnSpPr>
        <p:spPr>
          <a:xfrm flipV="1">
            <a:off x="3200400" y="2952750"/>
            <a:ext cx="1066800" cy="6191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70ADB82-DF29-43D9-9CA3-F53039B8BDE7}"/>
              </a:ext>
            </a:extLst>
          </p:cNvPr>
          <p:cNvCxnSpPr>
            <a:cxnSpLocks/>
          </p:cNvCxnSpPr>
          <p:nvPr/>
        </p:nvCxnSpPr>
        <p:spPr>
          <a:xfrm flipH="1">
            <a:off x="5399134" y="1619250"/>
            <a:ext cx="334916" cy="2619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55BE6CA-25B5-4D4D-BF67-E16BC83FCF45}"/>
              </a:ext>
            </a:extLst>
          </p:cNvPr>
          <p:cNvSpPr txBox="1"/>
          <p:nvPr/>
        </p:nvSpPr>
        <p:spPr>
          <a:xfrm>
            <a:off x="2884913" y="354913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942EE2A-8C4D-4335-92BF-FC9F8169FFC9}"/>
              </a:ext>
            </a:extLst>
          </p:cNvPr>
          <p:cNvCxnSpPr>
            <a:cxnSpLocks/>
          </p:cNvCxnSpPr>
          <p:nvPr/>
        </p:nvCxnSpPr>
        <p:spPr>
          <a:xfrm flipV="1">
            <a:off x="3343275" y="3124200"/>
            <a:ext cx="1219200" cy="7048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AF6CC17A-86D6-47B2-8D10-3254D96A487A}"/>
              </a:ext>
            </a:extLst>
          </p:cNvPr>
          <p:cNvSpPr txBox="1"/>
          <p:nvPr/>
        </p:nvSpPr>
        <p:spPr>
          <a:xfrm>
            <a:off x="7513495" y="258341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64F7BE-911C-482B-BBDA-EF9351E401F3}"/>
              </a:ext>
            </a:extLst>
          </p:cNvPr>
          <p:cNvSpPr txBox="1"/>
          <p:nvPr/>
        </p:nvSpPr>
        <p:spPr>
          <a:xfrm>
            <a:off x="5588852" y="158698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68DF3DB-0305-4483-989C-207CC8BCC013}"/>
              </a:ext>
            </a:extLst>
          </p:cNvPr>
          <p:cNvSpPr txBox="1"/>
          <p:nvPr/>
        </p:nvSpPr>
        <p:spPr>
          <a:xfrm>
            <a:off x="8602934" y="30194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700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246E2B2-675D-4BD1-84B9-1297642EFD3C}"/>
              </a:ext>
            </a:extLst>
          </p:cNvPr>
          <p:cNvCxnSpPr>
            <a:cxnSpLocks/>
          </p:cNvCxnSpPr>
          <p:nvPr/>
        </p:nvCxnSpPr>
        <p:spPr>
          <a:xfrm flipV="1">
            <a:off x="6951710" y="2727109"/>
            <a:ext cx="1496967" cy="9069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8D330FE-4F31-4F20-9F36-3CEAAC60A54D}"/>
              </a:ext>
            </a:extLst>
          </p:cNvPr>
          <p:cNvCxnSpPr>
            <a:cxnSpLocks/>
          </p:cNvCxnSpPr>
          <p:nvPr/>
        </p:nvCxnSpPr>
        <p:spPr>
          <a:xfrm flipV="1">
            <a:off x="8020050" y="3638550"/>
            <a:ext cx="1533525" cy="9239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2A19C7F4-D151-4AD3-8801-FD9731141199}"/>
              </a:ext>
            </a:extLst>
          </p:cNvPr>
          <p:cNvCxnSpPr>
            <a:cxnSpLocks/>
          </p:cNvCxnSpPr>
          <p:nvPr/>
        </p:nvCxnSpPr>
        <p:spPr>
          <a:xfrm>
            <a:off x="8001000" y="3019425"/>
            <a:ext cx="1258464" cy="78105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3F888877-669B-452E-85B5-8C1F8C91F350}"/>
              </a:ext>
            </a:extLst>
          </p:cNvPr>
          <p:cNvCxnSpPr>
            <a:cxnSpLocks/>
          </p:cNvCxnSpPr>
          <p:nvPr/>
        </p:nvCxnSpPr>
        <p:spPr>
          <a:xfrm>
            <a:off x="4953000" y="1924050"/>
            <a:ext cx="1352550" cy="7905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5FCC470-3329-4DE6-AE1D-B8FC60B890C1}"/>
              </a:ext>
            </a:extLst>
          </p:cNvPr>
          <p:cNvCxnSpPr>
            <a:cxnSpLocks/>
          </p:cNvCxnSpPr>
          <p:nvPr/>
        </p:nvCxnSpPr>
        <p:spPr>
          <a:xfrm>
            <a:off x="5172075" y="1771650"/>
            <a:ext cx="1352550" cy="7905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0A622A48-AE5F-461F-8063-02EB8DD8D8AA}"/>
              </a:ext>
            </a:extLst>
          </p:cNvPr>
          <p:cNvCxnSpPr>
            <a:cxnSpLocks/>
          </p:cNvCxnSpPr>
          <p:nvPr/>
        </p:nvCxnSpPr>
        <p:spPr>
          <a:xfrm flipV="1">
            <a:off x="4848225" y="2062205"/>
            <a:ext cx="323079" cy="2714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E7A57139-94FD-4F88-A9BB-B77E7294A03E}"/>
              </a:ext>
            </a:extLst>
          </p:cNvPr>
          <p:cNvCxnSpPr>
            <a:cxnSpLocks/>
          </p:cNvCxnSpPr>
          <p:nvPr/>
        </p:nvCxnSpPr>
        <p:spPr>
          <a:xfrm flipV="1">
            <a:off x="6923135" y="2708059"/>
            <a:ext cx="1496967" cy="9069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0AC9D6C5-5D7E-4EB7-937D-F1B1C3089744}"/>
              </a:ext>
            </a:extLst>
          </p:cNvPr>
          <p:cNvCxnSpPr>
            <a:cxnSpLocks/>
          </p:cNvCxnSpPr>
          <p:nvPr/>
        </p:nvCxnSpPr>
        <p:spPr>
          <a:xfrm>
            <a:off x="7875049" y="2669959"/>
            <a:ext cx="1" cy="3304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BBB0255-C97D-4A75-AFC3-BEAB6565EFE9}"/>
              </a:ext>
            </a:extLst>
          </p:cNvPr>
          <p:cNvCxnSpPr>
            <a:cxnSpLocks/>
          </p:cNvCxnSpPr>
          <p:nvPr/>
        </p:nvCxnSpPr>
        <p:spPr>
          <a:xfrm flipV="1">
            <a:off x="7875049" y="3102765"/>
            <a:ext cx="0" cy="344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839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VRF_MMU1HP_36-56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3DE353-E27A-4A7A-81C7-7768C0EA7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0451" y="1566778"/>
            <a:ext cx="4162424" cy="31704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20C43B3-47E5-4AF0-81CD-7B1530FEF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937" y="2033751"/>
            <a:ext cx="5065664" cy="160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839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VRF_MMU1HP_36-56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8E0092-3EFB-4E95-97E3-32127E94E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781175"/>
            <a:ext cx="4481513" cy="2057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FBEBEB-EA04-4A1B-8E22-74322D8278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5637" y="1328737"/>
            <a:ext cx="48101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652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4999" y="4325873"/>
            <a:ext cx="2931499" cy="15796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999" y="968250"/>
            <a:ext cx="2931499" cy="270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390" y="1795550"/>
            <a:ext cx="5018673" cy="3835024"/>
          </a:xfrm>
          <a:prstGeom prst="rect">
            <a:avLst/>
          </a:prstGeom>
        </p:spPr>
      </p:pic>
      <p:cxnSp>
        <p:nvCxnSpPr>
          <p:cNvPr id="11" name="Straight Arrow Connector 10"/>
          <p:cNvCxnSpPr>
            <a:cxnSpLocks/>
          </p:cNvCxnSpPr>
          <p:nvPr/>
        </p:nvCxnSpPr>
        <p:spPr>
          <a:xfrm flipV="1">
            <a:off x="4216307" y="2638425"/>
            <a:ext cx="4593246" cy="118199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cxnSpLocks/>
          </p:cNvCxnSpPr>
          <p:nvPr/>
        </p:nvCxnSpPr>
        <p:spPr>
          <a:xfrm>
            <a:off x="4221753" y="3815543"/>
            <a:ext cx="4593246" cy="148988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498" y="1862129"/>
            <a:ext cx="4699552" cy="3248538"/>
          </a:xfrm>
          <a:prstGeom prst="rect">
            <a:avLst/>
          </a:prstGeom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7524750" y="3829050"/>
            <a:ext cx="1481698" cy="104775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V="1">
            <a:off x="7639050" y="2019300"/>
            <a:ext cx="1367398" cy="146709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</p:cNvCxnSpPr>
          <p:nvPr/>
        </p:nvCxnSpPr>
        <p:spPr>
          <a:xfrm flipH="1">
            <a:off x="2990211" y="4343400"/>
            <a:ext cx="3181990" cy="1143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536F5887-B34A-40F5-ADF8-251849576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98" y="2823800"/>
            <a:ext cx="2607614" cy="28721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5112406-526A-4AE0-A028-E20C0773D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4283" y="3429000"/>
            <a:ext cx="2910066" cy="280547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EFC978D-EC9A-4675-9CB4-36E3040889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6448" y="406936"/>
            <a:ext cx="2937901" cy="277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MMU-UP0361HP-E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EB8367-572B-4011-A174-E6BCF61D3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893256"/>
            <a:ext cx="5607050" cy="52598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4ED162-5630-449E-AA12-24AC85621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1" y="893256"/>
            <a:ext cx="5295900" cy="523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1623</TotalTime>
  <Words>53</Words>
  <Application>Microsoft Office PowerPoint</Application>
  <PresentationFormat>Widescreen</PresentationFormat>
  <Paragraphs>25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318</cp:revision>
  <dcterms:created xsi:type="dcterms:W3CDTF">2016-10-06T10:26:47Z</dcterms:created>
  <dcterms:modified xsi:type="dcterms:W3CDTF">2021-01-27T11:20:07Z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8d895745-84f0-4619-a6c4-1b02d3e220c4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