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334" r:id="rId10"/>
    <p:sldId id="300" r:id="rId11"/>
    <p:sldId id="328" r:id="rId12"/>
    <p:sldId id="329" r:id="rId13"/>
    <p:sldId id="330" r:id="rId14"/>
    <p:sldId id="331" r:id="rId15"/>
    <p:sldId id="332" r:id="rId16"/>
    <p:sldId id="333" r:id="rId17"/>
    <p:sldId id="29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334"/>
            <p14:sldId id="300"/>
            <p14:sldId id="328"/>
            <p14:sldId id="329"/>
            <p14:sldId id="330"/>
            <p14:sldId id="331"/>
            <p14:sldId id="332"/>
            <p14:sldId id="333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4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2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66983" y="3136612"/>
            <a:ext cx="38395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VRF_MMU1HP_09-30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27-01-2021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65150" y="127506"/>
            <a:ext cx="33762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MMU-UP0091HP-E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44A6B1-8676-4725-B78B-CEF7A9CE67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025" y="790131"/>
            <a:ext cx="5549900" cy="54106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FC13C12-8AD7-4DF6-AC15-5156789C98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4435" y="790131"/>
            <a:ext cx="5315639" cy="541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013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762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MMU-UP0121HP-E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4AEF7A6-CAB7-4254-858B-A24322EF5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7107" y="823539"/>
            <a:ext cx="5303918" cy="52893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02659FE-F70E-4CAE-A9CF-11938479E0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893256"/>
            <a:ext cx="5626100" cy="528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8257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762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MMU-UP0151HP-E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C6A3C8-956B-4649-8456-B402BCB65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838" y="893255"/>
            <a:ext cx="5548562" cy="53265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BF466D-A9A9-4D60-AE03-E5A2B60A31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4885" y="893254"/>
            <a:ext cx="5334690" cy="532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532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762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MMU-UP0181HP-E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9C5DF5-9B7D-4BDA-8929-8BDAD38372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9096" y="893255"/>
            <a:ext cx="5596204" cy="52694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48F70E-C027-482C-9EDA-C121BA9C9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99" y="893255"/>
            <a:ext cx="5292726" cy="526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6316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762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MMU-UP0241HP-E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E22334-383C-4C6C-BC4C-586388C5CD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399" y="893256"/>
            <a:ext cx="5654676" cy="52884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17449BE-965B-4A82-9C44-74C8A1102E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975" y="893255"/>
            <a:ext cx="5290827" cy="528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8437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762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MMU-UP0271HP-E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E135C5-61D7-4E53-9328-02A534F4D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8450" y="893257"/>
            <a:ext cx="5353050" cy="53456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8B2DD3-3E49-434E-AD57-84FDC4394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893256"/>
            <a:ext cx="5645150" cy="527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09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3762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MMU-UP0301HP-E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15461A-DD61-4378-AEF3-125914E96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399" y="893256"/>
            <a:ext cx="5683251" cy="52979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F68A035-8CAD-42CF-A93E-5E75936CA2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0" y="893256"/>
            <a:ext cx="5105400" cy="529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0178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38395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VRF_MMU1HP_09-30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01126" y="1361430"/>
            <a:ext cx="10755544" cy="5149439"/>
            <a:chOff x="601126" y="1361430"/>
            <a:chExt cx="10755544" cy="514943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62273" y="1376081"/>
              <a:ext cx="3483033" cy="1145107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80871" y="1361430"/>
              <a:ext cx="3575799" cy="1170103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1126" y="1379351"/>
              <a:ext cx="3515253" cy="1146361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84133" y="3031069"/>
              <a:ext cx="3479800" cy="3479800"/>
            </a:xfrm>
            <a:prstGeom prst="rect">
              <a:avLst/>
            </a:prstGeom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l="2738" t="3012"/>
          <a:stretch/>
        </p:blipFill>
        <p:spPr>
          <a:xfrm>
            <a:off x="7888778" y="3254091"/>
            <a:ext cx="4189272" cy="282182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011" y="3162376"/>
            <a:ext cx="4107699" cy="291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843" y="221963"/>
            <a:ext cx="39789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VRF_MMU1HP_09-30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FF775F-53FC-48C9-A0BE-E2527B2AB1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3565313"/>
            <a:ext cx="3657600" cy="29974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576E34-8DA9-4F8E-A83D-C32352F414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725" y="1527780"/>
            <a:ext cx="3248026" cy="13164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5C38427-731E-4CA1-9C37-C197564FD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3825" y="1400175"/>
            <a:ext cx="3914775" cy="145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17690F7-69D1-4979-B182-E3A6BB5F1D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21" y="1761903"/>
            <a:ext cx="5290097" cy="3895725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685400" y="224935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VRF_MMU1HP_09-30_Service Area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10799E1-06EA-47B1-B413-98736B6993C6}"/>
              </a:ext>
            </a:extLst>
          </p:cNvPr>
          <p:cNvCxnSpPr>
            <a:cxnSpLocks/>
          </p:cNvCxnSpPr>
          <p:nvPr/>
        </p:nvCxnSpPr>
        <p:spPr>
          <a:xfrm>
            <a:off x="3238500" y="3467100"/>
            <a:ext cx="790575" cy="523875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C6AAF79-A8F6-4AEC-B5E1-467BCE5F80DE}"/>
              </a:ext>
            </a:extLst>
          </p:cNvPr>
          <p:cNvCxnSpPr>
            <a:cxnSpLocks/>
          </p:cNvCxnSpPr>
          <p:nvPr/>
        </p:nvCxnSpPr>
        <p:spPr>
          <a:xfrm flipV="1">
            <a:off x="3009900" y="2409825"/>
            <a:ext cx="1990725" cy="1143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8751DB2-98B6-45F4-9A48-46A383DB25A5}"/>
              </a:ext>
            </a:extLst>
          </p:cNvPr>
          <p:cNvCxnSpPr>
            <a:cxnSpLocks/>
          </p:cNvCxnSpPr>
          <p:nvPr/>
        </p:nvCxnSpPr>
        <p:spPr>
          <a:xfrm flipH="1">
            <a:off x="5294360" y="1409922"/>
            <a:ext cx="401590" cy="4002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BBE9B02-1C25-41C6-B75E-240D750897D9}"/>
              </a:ext>
            </a:extLst>
          </p:cNvPr>
          <p:cNvCxnSpPr>
            <a:cxnSpLocks/>
          </p:cNvCxnSpPr>
          <p:nvPr/>
        </p:nvCxnSpPr>
        <p:spPr>
          <a:xfrm flipV="1">
            <a:off x="3810000" y="2981325"/>
            <a:ext cx="1990725" cy="1143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A8940EC-2DC5-48B1-B93C-D68A6DB73D83}"/>
              </a:ext>
            </a:extLst>
          </p:cNvPr>
          <p:cNvSpPr txBox="1"/>
          <p:nvPr/>
        </p:nvSpPr>
        <p:spPr>
          <a:xfrm>
            <a:off x="3213121" y="365390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500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E10E084-1B28-472B-9D14-60E9A36C5117}"/>
              </a:ext>
            </a:extLst>
          </p:cNvPr>
          <p:cNvCxnSpPr>
            <a:cxnSpLocks/>
          </p:cNvCxnSpPr>
          <p:nvPr/>
        </p:nvCxnSpPr>
        <p:spPr>
          <a:xfrm flipV="1">
            <a:off x="7343775" y="3086100"/>
            <a:ext cx="1362075" cy="7429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A307948-4570-40E3-B7D0-3DB1705BCAF0}"/>
              </a:ext>
            </a:extLst>
          </p:cNvPr>
          <p:cNvCxnSpPr>
            <a:cxnSpLocks/>
          </p:cNvCxnSpPr>
          <p:nvPr/>
        </p:nvCxnSpPr>
        <p:spPr>
          <a:xfrm flipV="1">
            <a:off x="8048625" y="3676650"/>
            <a:ext cx="1409700" cy="7905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55F61215-2570-4EA5-B9FA-F0B441049218}"/>
              </a:ext>
            </a:extLst>
          </p:cNvPr>
          <p:cNvSpPr txBox="1"/>
          <p:nvPr/>
        </p:nvSpPr>
        <p:spPr>
          <a:xfrm>
            <a:off x="8753475" y="3207306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500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330CB759-9A3A-43BA-BAE8-E2FA600F80D1}"/>
              </a:ext>
            </a:extLst>
          </p:cNvPr>
          <p:cNvCxnSpPr>
            <a:cxnSpLocks/>
          </p:cNvCxnSpPr>
          <p:nvPr/>
        </p:nvCxnSpPr>
        <p:spPr>
          <a:xfrm>
            <a:off x="8334375" y="3286125"/>
            <a:ext cx="838200" cy="55245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F762A2A3-9BE6-4FA6-80C2-C069A6D47C5B}"/>
              </a:ext>
            </a:extLst>
          </p:cNvPr>
          <p:cNvCxnSpPr>
            <a:cxnSpLocks/>
          </p:cNvCxnSpPr>
          <p:nvPr/>
        </p:nvCxnSpPr>
        <p:spPr>
          <a:xfrm>
            <a:off x="4822871" y="1848311"/>
            <a:ext cx="1720804" cy="99013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E3CD478-202B-49FF-AA35-4EE76FCBB6F8}"/>
              </a:ext>
            </a:extLst>
          </p:cNvPr>
          <p:cNvCxnSpPr>
            <a:cxnSpLocks/>
          </p:cNvCxnSpPr>
          <p:nvPr/>
        </p:nvCxnSpPr>
        <p:spPr>
          <a:xfrm>
            <a:off x="5067300" y="1685925"/>
            <a:ext cx="1828800" cy="10858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2D189416-DF37-473A-B435-BF6057BB375E}"/>
              </a:ext>
            </a:extLst>
          </p:cNvPr>
          <p:cNvCxnSpPr>
            <a:cxnSpLocks/>
          </p:cNvCxnSpPr>
          <p:nvPr/>
        </p:nvCxnSpPr>
        <p:spPr>
          <a:xfrm flipV="1">
            <a:off x="4733925" y="2019762"/>
            <a:ext cx="408035" cy="35196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8B6A8E13-7FD0-4C12-9C9D-176C3220607A}"/>
              </a:ext>
            </a:extLst>
          </p:cNvPr>
          <p:cNvSpPr txBox="1"/>
          <p:nvPr/>
        </p:nvSpPr>
        <p:spPr>
          <a:xfrm>
            <a:off x="5451732" y="150125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406C7DBE-8B1F-4F2B-9991-EF820894B1EB}"/>
              </a:ext>
            </a:extLst>
          </p:cNvPr>
          <p:cNvCxnSpPr>
            <a:cxnSpLocks/>
          </p:cNvCxnSpPr>
          <p:nvPr/>
        </p:nvCxnSpPr>
        <p:spPr>
          <a:xfrm flipV="1">
            <a:off x="5295900" y="4133850"/>
            <a:ext cx="1543050" cy="8953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4F9DE837-FE5F-4332-9555-A10DA90F8644}"/>
              </a:ext>
            </a:extLst>
          </p:cNvPr>
          <p:cNvCxnSpPr>
            <a:cxnSpLocks/>
          </p:cNvCxnSpPr>
          <p:nvPr/>
        </p:nvCxnSpPr>
        <p:spPr>
          <a:xfrm flipV="1">
            <a:off x="5248275" y="4105275"/>
            <a:ext cx="1562100" cy="8953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884A0614-D934-409B-9659-9A040683F0AD}"/>
              </a:ext>
            </a:extLst>
          </p:cNvPr>
          <p:cNvCxnSpPr>
            <a:cxnSpLocks/>
          </p:cNvCxnSpPr>
          <p:nvPr/>
        </p:nvCxnSpPr>
        <p:spPr>
          <a:xfrm>
            <a:off x="5407890" y="4524145"/>
            <a:ext cx="0" cy="3621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07638180-D33E-4CD5-AAAC-4F67AE42841F}"/>
              </a:ext>
            </a:extLst>
          </p:cNvPr>
          <p:cNvCxnSpPr>
            <a:cxnSpLocks/>
          </p:cNvCxnSpPr>
          <p:nvPr/>
        </p:nvCxnSpPr>
        <p:spPr>
          <a:xfrm flipV="1">
            <a:off x="5417415" y="4981575"/>
            <a:ext cx="0" cy="29481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B05BE113-A930-4754-9CA4-07447B5FBAE1}"/>
              </a:ext>
            </a:extLst>
          </p:cNvPr>
          <p:cNvSpPr txBox="1"/>
          <p:nvPr/>
        </p:nvSpPr>
        <p:spPr>
          <a:xfrm>
            <a:off x="5033028" y="498740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8395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VRF_MMU1HP_09-30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F2A57A-95C8-4D21-AFEA-8AF86D5BD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047" y="1601706"/>
            <a:ext cx="4438872" cy="326886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96A583-0170-4310-88CA-7BAF9C9A9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170" y="2244813"/>
            <a:ext cx="4438872" cy="1765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8395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VRF_MMU1HP_09-30</a:t>
            </a:r>
            <a:endParaRPr lang="en-US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185CB3-6D2A-4346-AD52-3BA011384E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1862" y="1421599"/>
            <a:ext cx="4310057" cy="31408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F73A36-BDC2-4A2A-A3F8-B403AB2355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279" y="2212602"/>
            <a:ext cx="4848225" cy="184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991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099" y="3933224"/>
            <a:ext cx="3059501" cy="15796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099" y="822831"/>
            <a:ext cx="3059501" cy="28061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390" y="1795550"/>
            <a:ext cx="5018673" cy="3835024"/>
          </a:xfrm>
          <a:prstGeom prst="rect">
            <a:avLst/>
          </a:prstGeom>
        </p:spPr>
      </p:pic>
      <p:cxnSp>
        <p:nvCxnSpPr>
          <p:cNvPr id="11" name="Straight Arrow Connector 10"/>
          <p:cNvCxnSpPr>
            <a:cxnSpLocks/>
          </p:cNvCxnSpPr>
          <p:nvPr/>
        </p:nvCxnSpPr>
        <p:spPr>
          <a:xfrm flipV="1">
            <a:off x="4221753" y="2562225"/>
            <a:ext cx="4250346" cy="125332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cxnSpLocks/>
          </p:cNvCxnSpPr>
          <p:nvPr/>
        </p:nvCxnSpPr>
        <p:spPr>
          <a:xfrm>
            <a:off x="4221753" y="3815543"/>
            <a:ext cx="4250346" cy="110888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2A6C2A6-58B7-4617-B1AA-4F5A0DD281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5687" y="2096085"/>
            <a:ext cx="3975451" cy="28950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9919" y="114548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9" name="Straight Arrow Connector 8"/>
          <p:cNvCxnSpPr>
            <a:cxnSpLocks/>
          </p:cNvCxnSpPr>
          <p:nvPr/>
        </p:nvCxnSpPr>
        <p:spPr>
          <a:xfrm flipV="1">
            <a:off x="5724525" y="2096085"/>
            <a:ext cx="3281923" cy="216817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</p:cNvCxnSpPr>
          <p:nvPr/>
        </p:nvCxnSpPr>
        <p:spPr>
          <a:xfrm flipH="1" flipV="1">
            <a:off x="3467099" y="2286000"/>
            <a:ext cx="2171702" cy="192405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cxnSpLocks/>
          </p:cNvCxnSpPr>
          <p:nvPr/>
        </p:nvCxnSpPr>
        <p:spPr>
          <a:xfrm>
            <a:off x="5743575" y="4257676"/>
            <a:ext cx="3262873" cy="91439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cxnSpLocks/>
          </p:cNvCxnSpPr>
          <p:nvPr/>
        </p:nvCxnSpPr>
        <p:spPr>
          <a:xfrm flipH="1">
            <a:off x="3390899" y="4210050"/>
            <a:ext cx="2266952" cy="96202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D18C67E1-612D-4396-883B-D27EDC50D1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6448" y="406936"/>
            <a:ext cx="2937901" cy="277323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741F8D-1AE3-429A-B27D-4894AF89B0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5498" y="3543591"/>
            <a:ext cx="2937901" cy="277323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0250554-DA48-4896-B380-DCF928F0CF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085" y="757589"/>
            <a:ext cx="2684340" cy="255075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A965FC6-A5B4-4C15-B0E0-525E72F047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304" y="3641496"/>
            <a:ext cx="2674595" cy="257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4DB36B-8191-42B4-ADF3-8A4455862F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26443"/>
            <a:ext cx="4592236" cy="358616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9919" y="114548"/>
            <a:ext cx="41949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Drain Pipe Connector</a:t>
            </a:r>
          </a:p>
        </p:txBody>
      </p:sp>
      <p:cxnSp>
        <p:nvCxnSpPr>
          <p:cNvPr id="25" name="Straight Arrow Connector 24"/>
          <p:cNvCxnSpPr>
            <a:cxnSpLocks/>
          </p:cNvCxnSpPr>
          <p:nvPr/>
        </p:nvCxnSpPr>
        <p:spPr>
          <a:xfrm flipV="1">
            <a:off x="3124201" y="3429000"/>
            <a:ext cx="4000499" cy="12192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E706115A-2159-46C3-9FBF-2CDF1563AF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521618"/>
            <a:ext cx="3287990" cy="381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36411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1645</TotalTime>
  <Words>60</Words>
  <Application>Microsoft Office PowerPoint</Application>
  <PresentationFormat>Widescreen</PresentationFormat>
  <Paragraphs>30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319</cp:revision>
  <dcterms:created xsi:type="dcterms:W3CDTF">2016-10-06T10:26:47Z</dcterms:created>
  <dcterms:modified xsi:type="dcterms:W3CDTF">2021-01-27T11:04:46Z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9476260f-07ef-4bb7-8f64-d80cf75472de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