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90" r:id="rId3"/>
    <p:sldId id="307" r:id="rId4"/>
    <p:sldId id="309" r:id="rId5"/>
    <p:sldId id="326" r:id="rId6"/>
    <p:sldId id="327" r:id="rId7"/>
    <p:sldId id="296" r:id="rId8"/>
    <p:sldId id="295" r:id="rId9"/>
    <p:sldId id="330" r:id="rId10"/>
    <p:sldId id="298" r:id="rId11"/>
    <p:sldId id="328" r:id="rId12"/>
    <p:sldId id="329" r:id="rId13"/>
    <p:sldId id="291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A9A195D-6C15-443D-8807-7FC1F95E3153}">
          <p14:sldIdLst>
            <p14:sldId id="256"/>
          </p14:sldIdLst>
        </p14:section>
        <p14:section name="Untitled Section" id="{51F37589-7252-4E50-9412-EE62FE44209D}">
          <p14:sldIdLst>
            <p14:sldId id="290"/>
            <p14:sldId id="307"/>
            <p14:sldId id="309"/>
            <p14:sldId id="326"/>
            <p14:sldId id="327"/>
            <p14:sldId id="296"/>
            <p14:sldId id="295"/>
            <p14:sldId id="330"/>
            <p14:sldId id="298"/>
            <p14:sldId id="328"/>
            <p14:sldId id="329"/>
            <p14:sldId id="29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742" autoAdjust="0"/>
    <p:restoredTop sz="88056" autoAdjust="0"/>
  </p:normalViewPr>
  <p:slideViewPr>
    <p:cSldViewPr snapToGrid="0">
      <p:cViewPr varScale="1">
        <p:scale>
          <a:sx n="59" d="100"/>
          <a:sy n="59" d="100"/>
        </p:scale>
        <p:origin x="744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BF25EB-41C7-41E6-B25F-0AC7A3349886}" type="datetimeFigureOut">
              <a:rPr lang="en-US" smtClean="0"/>
              <a:t>1/18/2021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E49AB5-0D75-4754-A63A-2B5F2EB102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5162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E49AB5-0D75-4754-A63A-2B5F2EB1021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270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E49AB5-0D75-4754-A63A-2B5F2EB1021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3386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E49AB5-0D75-4754-A63A-2B5F2EB1021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1533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E49AB5-0D75-4754-A63A-2B5F2EB1021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669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0" y="3352800"/>
            <a:ext cx="5892800" cy="1470025"/>
          </a:xfrm>
        </p:spPr>
        <p:txBody>
          <a:bodyPr>
            <a:normAutofit/>
          </a:bodyPr>
          <a:lstStyle>
            <a:lvl1pPr algn="r">
              <a:defRPr sz="4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5200" y="5029200"/>
            <a:ext cx="4673600" cy="1143000"/>
          </a:xfrm>
        </p:spPr>
        <p:txBody>
          <a:bodyPr/>
          <a:lstStyle>
            <a:lvl1pPr marL="0" indent="0" algn="r">
              <a:buNone/>
              <a:defRPr sz="24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40B54-20EE-43A6-ABFB-215AFDA1DDF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F7C445-6B83-4A31-A93D-5913DAACE9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5393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45F29-265E-41C0-9C31-99183A8B5E1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166D99-18A0-4704-A422-11E9D85CFE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7568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B3438-F906-4A48-AB9A-3844D8DF59A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A0806-0188-4772-B2E4-AAA62AC91D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824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63562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C6CBE-F03B-40B6-B9A1-EEE2EAF5A47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C92E14-849E-42AA-AEF3-6E59DF948A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0266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B0E91-BC30-479A-A4E7-FA58227A2C3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6FE203-411F-41CA-A84B-4FB711FCB9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235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346FE-FBF1-4E7F-A654-6B8D2B6892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17373B-00EB-4A24-9AAA-582C90AAAA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4687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21B16-E89E-46BC-94A2-09C5F760C57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2452A-68DE-4C03-B44A-2246A030F4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9539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5E005-D2FF-486F-B6BC-F9332E7B3BE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185D4B-B8EA-4C3E-B90A-11B03FE350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016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612AE-27CA-498A-9A85-305C33261A3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32EDBC-7635-486D-87A8-13DD13050A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529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2FEDF-F4D4-4DAF-B3A8-6529929B42F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EE0843-F387-4FE1-967B-92A2CB3EDC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175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070D5-3B67-4A75-A34C-0D53E8C3206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66412C-37A8-4CE9-AB2F-42B73027D4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723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E19415-17E8-43DB-A149-263851A944D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C4AA129-1A58-4A70-9BE6-50B8D8D20EA0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4978400" y="6465889"/>
            <a:ext cx="2844800" cy="365125"/>
          </a:xfrm>
          <a:prstGeom prst="rect">
            <a:avLst/>
          </a:prstGeom>
        </p:spPr>
        <p:txBody>
          <a:bodyPr anchor="b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4D1D57F4-5FF5-4878-A3EF-772F910B8850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pic>
        <p:nvPicPr>
          <p:cNvPr id="1031" name="Picture 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4775200" y="6477001"/>
            <a:ext cx="2844800" cy="365125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847BCBAB-B3A3-4D79-9A8A-EA525A22D72F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861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0" y="3294523"/>
            <a:ext cx="36215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VRF_MMDHP_36-56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406496" y="5586902"/>
            <a:ext cx="11432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03399"/>
                </a:solidFill>
              </a:rPr>
              <a:t>18-01-2021</a:t>
            </a:r>
          </a:p>
        </p:txBody>
      </p:sp>
    </p:spTree>
    <p:extLst>
      <p:ext uri="{BB962C8B-B14F-4D97-AF65-F5344CB8AC3E}">
        <p14:creationId xmlns:p14="http://schemas.microsoft.com/office/powerpoint/2010/main" val="13684895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16857" y="232281"/>
            <a:ext cx="33666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MMD-UP0181HP-E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56C587-1677-4E56-B049-0F8D461D4C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858" y="817056"/>
            <a:ext cx="5598885" cy="528983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8BA05E5-98F1-4C90-820A-BFFD70AD82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2314" y="817055"/>
            <a:ext cx="5475515" cy="5289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2463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60400" y="308481"/>
            <a:ext cx="33666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MMD-UP0241HP-E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5A23C54-0431-4F80-BDAA-98BCFF0901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9657" y="893256"/>
            <a:ext cx="5435600" cy="529089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8E15C9F-3716-42E4-9136-0B3AA6A7E1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399" y="893256"/>
            <a:ext cx="5435600" cy="5290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5913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60400" y="308481"/>
            <a:ext cx="33666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MMD-UP0271HP-E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1D9F2A0-9385-4FFE-BE28-EE1380E29C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029" y="893256"/>
            <a:ext cx="5446485" cy="534425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9E88AF4-FD61-4304-A826-3FE89219DE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0458" y="884590"/>
            <a:ext cx="5446485" cy="5352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8381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05600" y="2987645"/>
            <a:ext cx="5283200" cy="2502722"/>
          </a:xfrm>
          <a:prstGeom prst="rect">
            <a:avLst/>
          </a:prstGeom>
          <a:noFill/>
        </p:spPr>
        <p:txBody>
          <a:bodyPr wrap="square" lIns="121904" tIns="60953" rIns="121904" bIns="60953" rtlCol="0">
            <a:spAutoFit/>
          </a:bodyPr>
          <a:lstStyle/>
          <a:p>
            <a:r>
              <a:rPr lang="en-US" sz="4800" b="1" dirty="0">
                <a:solidFill>
                  <a:srgbClr val="0070C0"/>
                </a:solidFill>
              </a:rPr>
              <a:t>Thank You</a:t>
            </a:r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1397001"/>
            <a:ext cx="6376347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657302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702773" y="388677"/>
            <a:ext cx="36215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VRF_MMDHP_36-56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15705B-F5FA-4D2E-AA24-E629E78817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1749" y="1480457"/>
            <a:ext cx="3918731" cy="123122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50F8E33-C2EE-45EC-BA6F-D3A8B87030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7458" y="3668485"/>
            <a:ext cx="3997578" cy="227511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7049E36-5E83-45B3-996D-71AA1DDC12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85550" y="1533142"/>
            <a:ext cx="2940394" cy="112585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D952E7E-688B-4667-AAED-6BF11CC6752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2773" y="1327995"/>
            <a:ext cx="3108358" cy="133100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3FFCB8B-FC23-4193-8BDC-01644DD55CA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55775" y="3429000"/>
            <a:ext cx="3482970" cy="259746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3A25A49-9327-4E99-9DC0-8A81C2DAD07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0169" y="3395066"/>
            <a:ext cx="3510962" cy="2821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815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19893" y="363739"/>
            <a:ext cx="36215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VRF_MMDHP_36-56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865DABA-8D33-48BF-B469-2C6D1C1F89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1653" y="1483630"/>
            <a:ext cx="4236580" cy="127056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B7D490C-1A60-407B-8F3B-4906982538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1000" y="740229"/>
            <a:ext cx="3486829" cy="21228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204A71B-0148-4C98-92B5-DE82886CA9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057" y="1494516"/>
            <a:ext cx="3276661" cy="162968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E732814-6B00-421B-B8DC-B71BD1B635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64810" y="3641766"/>
            <a:ext cx="4131748" cy="2563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99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4280DFE-CF95-4900-B328-1353A1271F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8552" y="1511749"/>
            <a:ext cx="5308324" cy="4615171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663627" y="217157"/>
            <a:ext cx="94274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VRF_MMDHP_36-56_Service Area</a:t>
            </a:r>
          </a:p>
        </p:txBody>
      </p:sp>
      <p:cxnSp>
        <p:nvCxnSpPr>
          <p:cNvPr id="41" name="Straight Connector 40"/>
          <p:cNvCxnSpPr>
            <a:cxnSpLocks/>
          </p:cNvCxnSpPr>
          <p:nvPr/>
        </p:nvCxnSpPr>
        <p:spPr>
          <a:xfrm flipV="1">
            <a:off x="2481943" y="2861654"/>
            <a:ext cx="1502337" cy="885023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>
            <a:cxnSpLocks/>
          </p:cNvCxnSpPr>
          <p:nvPr/>
        </p:nvCxnSpPr>
        <p:spPr>
          <a:xfrm>
            <a:off x="2834330" y="3133349"/>
            <a:ext cx="0" cy="37233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>
            <a:cxnSpLocks/>
          </p:cNvCxnSpPr>
          <p:nvPr/>
        </p:nvCxnSpPr>
        <p:spPr>
          <a:xfrm flipH="1" flipV="1">
            <a:off x="4736330" y="1496132"/>
            <a:ext cx="1113110" cy="641935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>
            <a:cxnSpLocks/>
          </p:cNvCxnSpPr>
          <p:nvPr/>
        </p:nvCxnSpPr>
        <p:spPr>
          <a:xfrm flipH="1">
            <a:off x="4450169" y="1570591"/>
            <a:ext cx="446474" cy="337756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 rot="19159526">
            <a:off x="4185637" y="1269658"/>
            <a:ext cx="8152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300</a:t>
            </a:r>
          </a:p>
        </p:txBody>
      </p:sp>
      <p:sp>
        <p:nvSpPr>
          <p:cNvPr id="82" name="TextBox 81"/>
          <p:cNvSpPr txBox="1"/>
          <p:nvPr/>
        </p:nvSpPr>
        <p:spPr>
          <a:xfrm flipH="1">
            <a:off x="5094689" y="4320193"/>
            <a:ext cx="231541" cy="376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</a:t>
            </a:r>
          </a:p>
        </p:txBody>
      </p:sp>
      <p:cxnSp>
        <p:nvCxnSpPr>
          <p:cNvPr id="83" name="Straight Connector 82"/>
          <p:cNvCxnSpPr>
            <a:cxnSpLocks/>
          </p:cNvCxnSpPr>
          <p:nvPr/>
        </p:nvCxnSpPr>
        <p:spPr>
          <a:xfrm flipV="1">
            <a:off x="5197824" y="4292865"/>
            <a:ext cx="1278461" cy="70383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>
            <a:cxnSpLocks/>
          </p:cNvCxnSpPr>
          <p:nvPr/>
        </p:nvCxnSpPr>
        <p:spPr>
          <a:xfrm flipV="1">
            <a:off x="5162475" y="4897104"/>
            <a:ext cx="1304641" cy="76231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>
            <a:cxnSpLocks/>
          </p:cNvCxnSpPr>
          <p:nvPr/>
        </p:nvCxnSpPr>
        <p:spPr>
          <a:xfrm flipV="1">
            <a:off x="6195052" y="5346251"/>
            <a:ext cx="1810668" cy="105747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>
            <a:cxnSpLocks/>
          </p:cNvCxnSpPr>
          <p:nvPr/>
        </p:nvCxnSpPr>
        <p:spPr>
          <a:xfrm>
            <a:off x="5346540" y="5572914"/>
            <a:ext cx="1120576" cy="626179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 rot="1723042">
            <a:off x="5492499" y="5875922"/>
            <a:ext cx="5565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500</a:t>
            </a:r>
          </a:p>
        </p:txBody>
      </p:sp>
      <p:cxnSp>
        <p:nvCxnSpPr>
          <p:cNvPr id="97" name="Straight Arrow Connector 96"/>
          <p:cNvCxnSpPr>
            <a:cxnSpLocks/>
          </p:cNvCxnSpPr>
          <p:nvPr/>
        </p:nvCxnSpPr>
        <p:spPr>
          <a:xfrm flipV="1">
            <a:off x="2851785" y="3746677"/>
            <a:ext cx="0" cy="59775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Box 106"/>
          <p:cNvSpPr txBox="1"/>
          <p:nvPr/>
        </p:nvSpPr>
        <p:spPr>
          <a:xfrm>
            <a:off x="2220714" y="3133349"/>
            <a:ext cx="829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100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F9D8E67D-EEAB-46ED-BF67-124834333E55}"/>
              </a:ext>
            </a:extLst>
          </p:cNvPr>
          <p:cNvCxnSpPr>
            <a:cxnSpLocks/>
          </p:cNvCxnSpPr>
          <p:nvPr/>
        </p:nvCxnSpPr>
        <p:spPr>
          <a:xfrm flipV="1">
            <a:off x="2710170" y="2934311"/>
            <a:ext cx="1502337" cy="885023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5A6FA73C-230E-4449-921A-5494F12FD16C}"/>
              </a:ext>
            </a:extLst>
          </p:cNvPr>
          <p:cNvCxnSpPr>
            <a:cxnSpLocks/>
          </p:cNvCxnSpPr>
          <p:nvPr/>
        </p:nvCxnSpPr>
        <p:spPr>
          <a:xfrm flipH="1" flipV="1">
            <a:off x="4314640" y="1821885"/>
            <a:ext cx="1164006" cy="648942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D0DD6A62-2A7C-4C09-A188-2DBF14CFAA42}"/>
              </a:ext>
            </a:extLst>
          </p:cNvPr>
          <p:cNvCxnSpPr>
            <a:cxnSpLocks/>
          </p:cNvCxnSpPr>
          <p:nvPr/>
        </p:nvCxnSpPr>
        <p:spPr>
          <a:xfrm flipV="1">
            <a:off x="5162475" y="4344436"/>
            <a:ext cx="1278461" cy="70383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9B38C12D-A087-4671-8C32-4522D7A7024F}"/>
              </a:ext>
            </a:extLst>
          </p:cNvPr>
          <p:cNvCxnSpPr>
            <a:cxnSpLocks/>
          </p:cNvCxnSpPr>
          <p:nvPr/>
        </p:nvCxnSpPr>
        <p:spPr>
          <a:xfrm flipV="1">
            <a:off x="5437999" y="4897104"/>
            <a:ext cx="0" cy="32457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AA26A652-5207-422E-A5F8-0EE015C3E0A8}"/>
              </a:ext>
            </a:extLst>
          </p:cNvPr>
          <p:cNvCxnSpPr>
            <a:cxnSpLocks/>
          </p:cNvCxnSpPr>
          <p:nvPr/>
        </p:nvCxnSpPr>
        <p:spPr>
          <a:xfrm>
            <a:off x="5437999" y="4441142"/>
            <a:ext cx="0" cy="37233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94892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293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36215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VRF_MMDHP_36-56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DC7C563-3931-4FE0-B96D-1C2911584C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3752" y="1186225"/>
            <a:ext cx="4864877" cy="422962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D78FA37-5827-4821-A470-2A41D681F5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893" y="2118055"/>
            <a:ext cx="4995952" cy="173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651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3914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OFF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36215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VRF_MMDHP_36-56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82A8B1-68D7-4FD9-B89F-866A85D6B8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6317" y="1820433"/>
            <a:ext cx="4089961" cy="30501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6CC6345-B0D7-4975-AE83-752C1C105C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6279" y="2153260"/>
            <a:ext cx="4775832" cy="1765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2020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E4CB2FC-BDE8-40C1-BD8D-2C91879E89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989" y="1437594"/>
            <a:ext cx="4769985" cy="447515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60400" y="308481"/>
            <a:ext cx="3651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Electrical Connector</a:t>
            </a:r>
          </a:p>
        </p:txBody>
      </p:sp>
      <p:cxnSp>
        <p:nvCxnSpPr>
          <p:cNvPr id="7" name="Straight Arrow Connector 6"/>
          <p:cNvCxnSpPr>
            <a:cxnSpLocks/>
          </p:cNvCxnSpPr>
          <p:nvPr/>
        </p:nvCxnSpPr>
        <p:spPr>
          <a:xfrm>
            <a:off x="4800600" y="4471332"/>
            <a:ext cx="2443469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4069" y="2317284"/>
            <a:ext cx="4381500" cy="3595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1510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9F712AED-5925-4DFD-8167-887370E763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7658" y="2130777"/>
            <a:ext cx="4466997" cy="326434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86902" y="166967"/>
            <a:ext cx="3030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Pipe Connectors</a:t>
            </a:r>
          </a:p>
        </p:txBody>
      </p:sp>
      <p:cxnSp>
        <p:nvCxnSpPr>
          <p:cNvPr id="19" name="Straight Arrow Connector 18"/>
          <p:cNvCxnSpPr>
            <a:cxnSpLocks/>
          </p:cNvCxnSpPr>
          <p:nvPr/>
        </p:nvCxnSpPr>
        <p:spPr>
          <a:xfrm flipV="1">
            <a:off x="7787854" y="1941698"/>
            <a:ext cx="875266" cy="2227531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cxnSpLocks/>
          </p:cNvCxnSpPr>
          <p:nvPr/>
        </p:nvCxnSpPr>
        <p:spPr>
          <a:xfrm>
            <a:off x="7787854" y="4169229"/>
            <a:ext cx="911567" cy="1023257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cxnSpLocks/>
          </p:cNvCxnSpPr>
          <p:nvPr/>
        </p:nvCxnSpPr>
        <p:spPr>
          <a:xfrm flipH="1" flipV="1">
            <a:off x="3334671" y="2492829"/>
            <a:ext cx="4326199" cy="1796144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ADF08AC9-2714-48F6-97FD-10C0510418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99421" y="419851"/>
            <a:ext cx="3030755" cy="274344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1CC0F02-689B-41CD-9A0E-A68A1CB215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63120" y="3472302"/>
            <a:ext cx="3030755" cy="2743442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D81E3A02-0DC7-4FFD-BCE3-45FEF4D4604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6901" y="976186"/>
            <a:ext cx="2711469" cy="2496116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1D716FC9-2978-45D3-98FE-8D88C258716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6901" y="3758528"/>
            <a:ext cx="2711470" cy="2407816"/>
          </a:xfrm>
          <a:prstGeom prst="rect">
            <a:avLst/>
          </a:prstGeom>
        </p:spPr>
      </p:pic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D0C2919B-1C49-4C1B-91CD-25114078B5CE}"/>
              </a:ext>
            </a:extLst>
          </p:cNvPr>
          <p:cNvCxnSpPr>
            <a:cxnSpLocks/>
          </p:cNvCxnSpPr>
          <p:nvPr/>
        </p:nvCxnSpPr>
        <p:spPr>
          <a:xfrm flipH="1">
            <a:off x="3346273" y="4288973"/>
            <a:ext cx="4208413" cy="903513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8012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CC973AB-1A6D-420E-8B61-FA039405AF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769" y="1970315"/>
            <a:ext cx="4712494" cy="361218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86902" y="166967"/>
            <a:ext cx="3030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Duct Connectors</a:t>
            </a:r>
          </a:p>
        </p:txBody>
      </p:sp>
      <p:cxnSp>
        <p:nvCxnSpPr>
          <p:cNvPr id="21" name="Straight Arrow Connector 20"/>
          <p:cNvCxnSpPr>
            <a:cxnSpLocks/>
          </p:cNvCxnSpPr>
          <p:nvPr/>
        </p:nvCxnSpPr>
        <p:spPr>
          <a:xfrm flipV="1">
            <a:off x="4619648" y="2111829"/>
            <a:ext cx="3118759" cy="228538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cxnSpLocks/>
          </p:cNvCxnSpPr>
          <p:nvPr/>
        </p:nvCxnSpPr>
        <p:spPr>
          <a:xfrm>
            <a:off x="4505349" y="4887687"/>
            <a:ext cx="3233058" cy="239484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0A55E9A6-B850-4B94-BF6C-0C0D048B3F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38407" y="382062"/>
            <a:ext cx="3030757" cy="298131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B31B9D8-F0C8-41ED-9827-F11E9A143E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38407" y="3624889"/>
            <a:ext cx="3179964" cy="2656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614469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2168</TotalTime>
  <Words>59</Words>
  <Application>Microsoft Office PowerPoint</Application>
  <PresentationFormat>Widescreen</PresentationFormat>
  <Paragraphs>30</Paragraphs>
  <Slides>13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Shanmuga R</dc:creator>
  <cp:lastModifiedBy>DARSHAN D T</cp:lastModifiedBy>
  <cp:revision>412</cp:revision>
  <dcterms:created xsi:type="dcterms:W3CDTF">2016-10-06T10:26:47Z</dcterms:created>
  <dcterms:modified xsi:type="dcterms:W3CDTF">2021-01-18T09:06:27Z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6b392ad0-0393-4831-aee6-6a2150bfe341</vt:lpwstr>
  </property>
  <property fmtid="{D5CDD505-2E9C-101B-9397-08002B2CF9AE}" pid="3" name="HCLClassD6">
    <vt:lpwstr>False</vt:lpwstr>
  </property>
  <property fmtid="{D5CDD505-2E9C-101B-9397-08002B2CF9AE}" pid="4" name="HCLClassification">
    <vt:lpwstr>HCL_Cla5s_1nt3rnal</vt:lpwstr>
  </property>
</Properties>
</file>