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30" r:id="rId10"/>
    <p:sldId id="300" r:id="rId11"/>
    <p:sldId id="328" r:id="rId12"/>
    <p:sldId id="329" r:id="rId13"/>
    <p:sldId id="3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30"/>
            <p14:sldId id="300"/>
            <p14:sldId id="328"/>
            <p14:sldId id="329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>
        <p:scale>
          <a:sx n="66" d="100"/>
          <a:sy n="66" d="100"/>
        </p:scale>
        <p:origin x="448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1/25/2021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4907" y="3049709"/>
            <a:ext cx="3789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22-01-2021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00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MMK-UP0151HP-E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3FC9F8-4895-476A-9433-8D2A43C5B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750381"/>
            <a:ext cx="5454650" cy="54346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23C26B-20F7-43A4-B5B9-0A7CBDE6E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155" y="750381"/>
            <a:ext cx="5454650" cy="543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MMK-UP0181HP-E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492CB5-1D43-4DB5-ADA9-E33555F83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87532" cy="54757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0033A8-C16B-4149-ADA5-B264EB43D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373" y="750382"/>
            <a:ext cx="5049908" cy="547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42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MMK-UP0241HP-E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EF83BC-55FE-47A3-99EB-62FF87521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142" y="750381"/>
            <a:ext cx="5423767" cy="54449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767E44-6D01-4789-9EB8-B883B1AFD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750381"/>
            <a:ext cx="5423767" cy="544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31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789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6B99ED-7E06-42BD-8C26-9489F4D80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673" y="1458316"/>
            <a:ext cx="3349124" cy="1326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3D6F4D-806F-42AB-8C34-78D315F44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673" y="4325735"/>
            <a:ext cx="3349124" cy="13055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D0123D-ED9F-4AD6-9855-0FC4D0A39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346" y="1458316"/>
            <a:ext cx="1126424" cy="13264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6CD57B-51C7-4E56-AE55-8C4DA9EA1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5285" y="1394815"/>
            <a:ext cx="1126424" cy="13899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FDCBB4-84E5-46F4-856C-0F85302B3A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7217" y="3429000"/>
            <a:ext cx="3452080" cy="27297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4CBE05A-CAEB-4AB7-95A4-C6479F72B2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50" y="3490482"/>
            <a:ext cx="3069779" cy="267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789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6A2067-7478-4E30-A50B-16ED8B60D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370" y="4397339"/>
            <a:ext cx="3750763" cy="1685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641413-4864-4512-8703-864443DFF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455" y="1735520"/>
            <a:ext cx="4116855" cy="1499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D79E07-BCC3-4A05-8A63-C321AC982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749" y="1838357"/>
            <a:ext cx="1626742" cy="1822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2E0FC9-2DFB-44B5-BD38-2B5A602B4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7456" y="1838358"/>
            <a:ext cx="1626743" cy="162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F50E35-2AA9-46BA-A44A-06C93011C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526" y="1968871"/>
            <a:ext cx="5030988" cy="396312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5" y="325480"/>
            <a:ext cx="9924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VRF_MMK1HP_15-24_Service Area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CF744DD-12D2-4540-862F-4E6CE7AD0080}"/>
              </a:ext>
            </a:extLst>
          </p:cNvPr>
          <p:cNvCxnSpPr>
            <a:cxnSpLocks/>
          </p:cNvCxnSpPr>
          <p:nvPr/>
        </p:nvCxnSpPr>
        <p:spPr>
          <a:xfrm flipH="1" flipV="1">
            <a:off x="8443642" y="3674718"/>
            <a:ext cx="700358" cy="455493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2C78CC0-14AE-442A-A058-29C134C93E23}"/>
              </a:ext>
            </a:extLst>
          </p:cNvPr>
          <p:cNvSpPr txBox="1"/>
          <p:nvPr/>
        </p:nvSpPr>
        <p:spPr>
          <a:xfrm>
            <a:off x="8761502" y="3555621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9EE3E6-B98C-4440-9E36-0181A738DD45}"/>
              </a:ext>
            </a:extLst>
          </p:cNvPr>
          <p:cNvSpPr txBox="1"/>
          <p:nvPr/>
        </p:nvSpPr>
        <p:spPr>
          <a:xfrm>
            <a:off x="2813869" y="3179678"/>
            <a:ext cx="84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2D8394B-6F8B-495A-A2F3-8AEF99BB3567}"/>
              </a:ext>
            </a:extLst>
          </p:cNvPr>
          <p:cNvCxnSpPr>
            <a:cxnSpLocks/>
          </p:cNvCxnSpPr>
          <p:nvPr/>
        </p:nvCxnSpPr>
        <p:spPr>
          <a:xfrm flipV="1">
            <a:off x="7977248" y="3963574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AA122B0-6D90-4E58-815E-7C844B1CFBE1}"/>
              </a:ext>
            </a:extLst>
          </p:cNvPr>
          <p:cNvCxnSpPr>
            <a:cxnSpLocks/>
          </p:cNvCxnSpPr>
          <p:nvPr/>
        </p:nvCxnSpPr>
        <p:spPr>
          <a:xfrm flipH="1" flipV="1">
            <a:off x="8198400" y="3844557"/>
            <a:ext cx="9855" cy="3383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A25A465-4A34-448B-BC24-6AB6A8D6268A}"/>
              </a:ext>
            </a:extLst>
          </p:cNvPr>
          <p:cNvCxnSpPr>
            <a:cxnSpLocks/>
          </p:cNvCxnSpPr>
          <p:nvPr/>
        </p:nvCxnSpPr>
        <p:spPr>
          <a:xfrm>
            <a:off x="8182415" y="3137124"/>
            <a:ext cx="0" cy="3764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522B058-EE82-4666-8D9A-FE44CA6C1708}"/>
              </a:ext>
            </a:extLst>
          </p:cNvPr>
          <p:cNvSpPr txBox="1"/>
          <p:nvPr/>
        </p:nvSpPr>
        <p:spPr>
          <a:xfrm>
            <a:off x="7634777" y="3062825"/>
            <a:ext cx="724725" cy="371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86E104D-E468-4D04-B30C-3A28C98485C4}"/>
              </a:ext>
            </a:extLst>
          </p:cNvPr>
          <p:cNvCxnSpPr>
            <a:cxnSpLocks/>
          </p:cNvCxnSpPr>
          <p:nvPr/>
        </p:nvCxnSpPr>
        <p:spPr>
          <a:xfrm flipV="1">
            <a:off x="7187109" y="3545563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39E0CC7-C734-4EC4-8168-5C6C802FD451}"/>
              </a:ext>
            </a:extLst>
          </p:cNvPr>
          <p:cNvCxnSpPr>
            <a:cxnSpLocks/>
          </p:cNvCxnSpPr>
          <p:nvPr/>
        </p:nvCxnSpPr>
        <p:spPr>
          <a:xfrm flipV="1">
            <a:off x="2794571" y="2184561"/>
            <a:ext cx="1633309" cy="89768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3D8ADC2-BB53-4F1B-91D5-01804964A420}"/>
              </a:ext>
            </a:extLst>
          </p:cNvPr>
          <p:cNvCxnSpPr>
            <a:cxnSpLocks/>
          </p:cNvCxnSpPr>
          <p:nvPr/>
        </p:nvCxnSpPr>
        <p:spPr>
          <a:xfrm flipV="1">
            <a:off x="3277456" y="2651324"/>
            <a:ext cx="1818806" cy="10576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3EC8D72-995F-4A05-8439-85F673F27463}"/>
              </a:ext>
            </a:extLst>
          </p:cNvPr>
          <p:cNvCxnSpPr>
            <a:cxnSpLocks/>
          </p:cNvCxnSpPr>
          <p:nvPr/>
        </p:nvCxnSpPr>
        <p:spPr>
          <a:xfrm flipH="1" flipV="1">
            <a:off x="3009549" y="2968483"/>
            <a:ext cx="637777" cy="524730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3D91A52-2695-46F4-88A8-EE962A19FA66}"/>
              </a:ext>
            </a:extLst>
          </p:cNvPr>
          <p:cNvCxnSpPr>
            <a:cxnSpLocks/>
          </p:cNvCxnSpPr>
          <p:nvPr/>
        </p:nvCxnSpPr>
        <p:spPr>
          <a:xfrm flipV="1">
            <a:off x="7236605" y="3229591"/>
            <a:ext cx="1445622" cy="8360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8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043C7E-09E9-49D6-B9A8-3BFB1DFFE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279" y="2251301"/>
            <a:ext cx="4489310" cy="1735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293999-E006-4414-9E20-CEFC6FEBB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949" y="1546925"/>
            <a:ext cx="4414052" cy="347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78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VRF_MMK1HP_15-24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907D76-C416-4A4D-BD61-3D7FC7CB6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11" y="2358456"/>
            <a:ext cx="4773095" cy="14532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386811-7827-4710-A368-2E08B38D7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172" y="1898151"/>
            <a:ext cx="3759034" cy="297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7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382F3F-AD87-4BB2-83F3-10FBCFB71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686" y="1730018"/>
            <a:ext cx="4268567" cy="39721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66A7262-D699-4B4D-9ADF-2A08E64B5707}"/>
              </a:ext>
            </a:extLst>
          </p:cNvPr>
          <p:cNvCxnSpPr>
            <a:cxnSpLocks/>
          </p:cNvCxnSpPr>
          <p:nvPr/>
        </p:nvCxnSpPr>
        <p:spPr>
          <a:xfrm flipV="1">
            <a:off x="5024063" y="3058887"/>
            <a:ext cx="2280251" cy="98913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D68C532-0360-42DD-848A-69E61573D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314" y="1509139"/>
            <a:ext cx="4327493" cy="325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9B1EE13B-BE32-487C-A897-13322BEAC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715" y="1963041"/>
            <a:ext cx="3976308" cy="30918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9577" y="0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4AB0B0-A5A4-4A18-B488-A208B0912ABB}"/>
              </a:ext>
            </a:extLst>
          </p:cNvPr>
          <p:cNvCxnSpPr>
            <a:cxnSpLocks/>
          </p:cNvCxnSpPr>
          <p:nvPr/>
        </p:nvCxnSpPr>
        <p:spPr>
          <a:xfrm flipV="1">
            <a:off x="7825339" y="1905075"/>
            <a:ext cx="955820" cy="168514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D64162-6507-4685-AA97-678D0769F059}"/>
              </a:ext>
            </a:extLst>
          </p:cNvPr>
          <p:cNvCxnSpPr>
            <a:cxnSpLocks/>
          </p:cNvCxnSpPr>
          <p:nvPr/>
        </p:nvCxnSpPr>
        <p:spPr>
          <a:xfrm>
            <a:off x="7832339" y="3591472"/>
            <a:ext cx="801522" cy="120179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8A45995-E7CB-4492-BA15-21DBB99E950B}"/>
              </a:ext>
            </a:extLst>
          </p:cNvPr>
          <p:cNvCxnSpPr>
            <a:cxnSpLocks/>
          </p:cNvCxnSpPr>
          <p:nvPr/>
        </p:nvCxnSpPr>
        <p:spPr>
          <a:xfrm flipH="1">
            <a:off x="3702434" y="3638349"/>
            <a:ext cx="4065153" cy="141653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FC16E882-C581-4693-87B7-E7B2FFA2B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1159" y="362878"/>
            <a:ext cx="3030756" cy="28015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934422-6FB4-4006-B095-9C16812D7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77" y="581375"/>
            <a:ext cx="2957560" cy="2801560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48188D-5956-4EB5-B38F-07BDAE29C592}"/>
              </a:ext>
            </a:extLst>
          </p:cNvPr>
          <p:cNvCxnSpPr>
            <a:cxnSpLocks/>
          </p:cNvCxnSpPr>
          <p:nvPr/>
        </p:nvCxnSpPr>
        <p:spPr>
          <a:xfrm flipH="1" flipV="1">
            <a:off x="3702434" y="2315142"/>
            <a:ext cx="4055528" cy="130395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244531B6-DDBA-48E9-8A53-AB957B8784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676" y="3508326"/>
            <a:ext cx="2988657" cy="268071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B3F01CF-786D-441B-9BF6-95ECCE1399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1159" y="3429000"/>
            <a:ext cx="3063042" cy="276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A23D48-71D1-4B74-9684-D1292548F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433" y="2283422"/>
            <a:ext cx="3951095" cy="32167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9577" y="336884"/>
            <a:ext cx="4346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Drain Pipe Connector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4AB0B0-A5A4-4A18-B488-A208B0912ABB}"/>
              </a:ext>
            </a:extLst>
          </p:cNvPr>
          <p:cNvCxnSpPr>
            <a:cxnSpLocks/>
          </p:cNvCxnSpPr>
          <p:nvPr/>
        </p:nvCxnSpPr>
        <p:spPr>
          <a:xfrm flipV="1">
            <a:off x="4976261" y="3891797"/>
            <a:ext cx="3320272" cy="17006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DB72C23-814F-4F3F-88EB-D1F84D696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6533" y="2158294"/>
            <a:ext cx="3461746" cy="321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90960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2866</TotalTime>
  <Words>55</Words>
  <Application>Microsoft Office PowerPoint</Application>
  <PresentationFormat>Widescreen</PresentationFormat>
  <Paragraphs>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1026</cp:revision>
  <dcterms:created xsi:type="dcterms:W3CDTF">2016-10-06T10:26:47Z</dcterms:created>
  <dcterms:modified xsi:type="dcterms:W3CDTF">2021-01-25T06:57:27Z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ad43b4f5-41d3-4fa7-bd8b-fd41eaddc957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