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298" r:id="rId10"/>
    <p:sldId id="328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298"/>
            <p14:sldId id="32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1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7328" y="3240095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MMD-UP0961HP-E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4FE3E5-D936-426B-A470-6DB2C4763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457" y="893256"/>
            <a:ext cx="5453743" cy="52898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AAE393-4D16-4270-B711-F48374610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435600" cy="528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03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9072E2-7224-4C6B-8050-EBD894974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732" y="1375418"/>
            <a:ext cx="4308646" cy="14407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E7EBE1-40F9-4836-BEF0-3028836E1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3287" y="3327028"/>
            <a:ext cx="4463142" cy="28045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5FA355-A100-48D3-BA25-624ED9366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6285" y="1447800"/>
            <a:ext cx="2786744" cy="1404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F089C7-7B74-4A1A-B759-226A7903BA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038" y="1447800"/>
            <a:ext cx="2935373" cy="14465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801D6E-F89A-44C1-96D3-E41BDF4FA1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3282" y="3327028"/>
            <a:ext cx="3219260" cy="27025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19323C8-E11B-4778-B2AB-D2B9CD148B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151" y="3517664"/>
            <a:ext cx="3053262" cy="248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6A3AFE-3C57-4825-BB10-E583B0916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397" y="3722731"/>
            <a:ext cx="4292445" cy="25147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F5FDE7-AA02-475B-BDCC-ECCF0A3C7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597" y="1480456"/>
            <a:ext cx="4216245" cy="15241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A88811-E878-41FF-9A4E-B78EA590E7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299" y="1240971"/>
            <a:ext cx="3039701" cy="16003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AF9692-6E0F-4F66-BB87-DB09687206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70" y="1338943"/>
            <a:ext cx="3009282" cy="16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C0BE46-A877-484C-A7B3-DF1DD0ED8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983" y="1776449"/>
            <a:ext cx="5107702" cy="379195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VRF_MMDHP_72-96_Service Area</a:t>
            </a: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2449286" y="2607384"/>
            <a:ext cx="1129833" cy="69098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370804" y="2431407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 flipH="1">
            <a:off x="4298953" y="1534886"/>
            <a:ext cx="392790" cy="30843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cxnSpLocks/>
          </p:cNvCxnSpPr>
          <p:nvPr/>
        </p:nvCxnSpPr>
        <p:spPr>
          <a:xfrm>
            <a:off x="2998266" y="2353699"/>
            <a:ext cx="0" cy="6051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377342" y="2372947"/>
            <a:ext cx="42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6282079" y="2786743"/>
            <a:ext cx="1305264" cy="7221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cxnSpLocks/>
          </p:cNvCxnSpPr>
          <p:nvPr/>
        </p:nvCxnSpPr>
        <p:spPr>
          <a:xfrm flipV="1">
            <a:off x="7417424" y="2946729"/>
            <a:ext cx="0" cy="4021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>
            <a:off x="4071257" y="1687286"/>
            <a:ext cx="1034143" cy="6096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19207154">
            <a:off x="4004261" y="1216618"/>
            <a:ext cx="81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54" name="Straight Connector 53"/>
          <p:cNvCxnSpPr>
            <a:cxnSpLocks/>
          </p:cNvCxnSpPr>
          <p:nvPr/>
        </p:nvCxnSpPr>
        <p:spPr>
          <a:xfrm flipV="1">
            <a:off x="4604657" y="4389414"/>
            <a:ext cx="1422952" cy="803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cxnSpLocks/>
          </p:cNvCxnSpPr>
          <p:nvPr/>
        </p:nvCxnSpPr>
        <p:spPr>
          <a:xfrm flipV="1">
            <a:off x="5965371" y="4988292"/>
            <a:ext cx="1736353" cy="10206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cxnSpLocks/>
          </p:cNvCxnSpPr>
          <p:nvPr/>
        </p:nvCxnSpPr>
        <p:spPr>
          <a:xfrm>
            <a:off x="4920343" y="5040086"/>
            <a:ext cx="1328057" cy="80554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rot="2020461">
            <a:off x="5098086" y="5455981"/>
            <a:ext cx="726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CD49A09-066D-4C59-BF51-B00B7F4CB3D7}"/>
              </a:ext>
            </a:extLst>
          </p:cNvPr>
          <p:cNvCxnSpPr>
            <a:cxnSpLocks/>
          </p:cNvCxnSpPr>
          <p:nvPr/>
        </p:nvCxnSpPr>
        <p:spPr>
          <a:xfrm flipV="1">
            <a:off x="2667000" y="2661813"/>
            <a:ext cx="1347548" cy="821616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E54B067-43F2-475F-9C64-9FC2F39F08DB}"/>
              </a:ext>
            </a:extLst>
          </p:cNvPr>
          <p:cNvCxnSpPr>
            <a:cxnSpLocks/>
          </p:cNvCxnSpPr>
          <p:nvPr/>
        </p:nvCxnSpPr>
        <p:spPr>
          <a:xfrm flipV="1">
            <a:off x="2998266" y="3285389"/>
            <a:ext cx="0" cy="6987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BE13F43-A0E7-477C-AADD-A7A836AB7366}"/>
              </a:ext>
            </a:extLst>
          </p:cNvPr>
          <p:cNvCxnSpPr>
            <a:cxnSpLocks/>
          </p:cNvCxnSpPr>
          <p:nvPr/>
        </p:nvCxnSpPr>
        <p:spPr>
          <a:xfrm>
            <a:off x="4561115" y="1480457"/>
            <a:ext cx="1034143" cy="6096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8A99902-69B7-40D2-8966-10A4CB298E11}"/>
              </a:ext>
            </a:extLst>
          </p:cNvPr>
          <p:cNvCxnSpPr>
            <a:cxnSpLocks/>
          </p:cNvCxnSpPr>
          <p:nvPr/>
        </p:nvCxnSpPr>
        <p:spPr>
          <a:xfrm flipV="1">
            <a:off x="6249422" y="2841172"/>
            <a:ext cx="1305264" cy="7221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AD8BE9C-A6F5-47C4-AB53-B4ED9F54EC99}"/>
              </a:ext>
            </a:extLst>
          </p:cNvPr>
          <p:cNvCxnSpPr>
            <a:cxnSpLocks/>
          </p:cNvCxnSpPr>
          <p:nvPr/>
        </p:nvCxnSpPr>
        <p:spPr>
          <a:xfrm>
            <a:off x="7402286" y="2416629"/>
            <a:ext cx="4694" cy="4333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7CA7B2-5F52-4BD0-A559-47F820913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411" y="1340225"/>
            <a:ext cx="5107702" cy="37919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238F6B-5930-4996-B28D-BF90820EA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2172233"/>
            <a:ext cx="5026812" cy="190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VRF_MMDHP_72-96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AB42D4-7045-4C6F-94B6-87512C3CD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298" y="1995239"/>
            <a:ext cx="4511210" cy="1945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FB3D62-2618-4719-B102-B21251468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968" y="1661514"/>
            <a:ext cx="4011508" cy="336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A693C77-77B2-422D-A94E-E22F98C51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47" y="1716096"/>
            <a:ext cx="4308919" cy="37703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35" y="1388253"/>
            <a:ext cx="4371975" cy="3770304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4212771" y="3162300"/>
            <a:ext cx="3002364" cy="101781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A26DFD-8B82-4E27-83A0-5392FD3C0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645" y="1790762"/>
            <a:ext cx="4407354" cy="34770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 flipV="1">
            <a:off x="8011886" y="1790762"/>
            <a:ext cx="1167617" cy="228518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H="1">
            <a:off x="3607657" y="3975780"/>
            <a:ext cx="3892601" cy="55712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E2A2A55-72D4-47C5-9CD2-A6C7814C7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9" y="2605088"/>
            <a:ext cx="3043768" cy="34770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2DDF51-8181-4EB9-9B29-FB4A4D90A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9503" y="257455"/>
            <a:ext cx="2800283" cy="28390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F9A2B84-C7BC-4A00-8B87-3E6AA9ABA7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9502" y="3328604"/>
            <a:ext cx="2800284" cy="2952453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45CC929-E406-4960-8C12-BB59C56DB40B}"/>
              </a:ext>
            </a:extLst>
          </p:cNvPr>
          <p:cNvCxnSpPr>
            <a:cxnSpLocks/>
          </p:cNvCxnSpPr>
          <p:nvPr/>
        </p:nvCxnSpPr>
        <p:spPr>
          <a:xfrm>
            <a:off x="8033657" y="4299857"/>
            <a:ext cx="1145845" cy="96798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40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MMD-UP0721HP-E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70D8D7-9B41-40F2-8E20-2016911EE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893256"/>
            <a:ext cx="5664200" cy="5279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4C3DA6-E67D-44BE-9BC5-6451B3D0C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172" y="893256"/>
            <a:ext cx="5203372" cy="527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</TotalTime>
  <Words>56</Words>
  <Application>Microsoft Office PowerPoint</Application>
  <PresentationFormat>Widescreen</PresentationFormat>
  <Paragraphs>28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425</cp:revision>
  <dcterms:created xsi:type="dcterms:W3CDTF">2016-10-06T10:26:47Z</dcterms:created>
  <dcterms:modified xsi:type="dcterms:W3CDTF">2021-01-18T10:47:56Z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1754420f-369d-4ff4-b274-1a0b48e89f3c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