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290" r:id="rId3"/>
    <p:sldId id="307" r:id="rId4"/>
    <p:sldId id="309" r:id="rId5"/>
    <p:sldId id="326" r:id="rId6"/>
    <p:sldId id="327" r:id="rId7"/>
    <p:sldId id="296" r:id="rId8"/>
    <p:sldId id="295" r:id="rId9"/>
    <p:sldId id="298" r:id="rId10"/>
    <p:sldId id="300" r:id="rId11"/>
    <p:sldId id="328" r:id="rId12"/>
    <p:sldId id="291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EA9A195D-6C15-443D-8807-7FC1F95E3153}">
          <p14:sldIdLst>
            <p14:sldId id="256"/>
          </p14:sldIdLst>
        </p14:section>
        <p14:section name="Untitled Section" id="{51F37589-7252-4E50-9412-EE62FE44209D}">
          <p14:sldIdLst>
            <p14:sldId id="290"/>
            <p14:sldId id="307"/>
            <p14:sldId id="309"/>
            <p14:sldId id="326"/>
            <p14:sldId id="327"/>
            <p14:sldId id="296"/>
            <p14:sldId id="295"/>
            <p14:sldId id="298"/>
            <p14:sldId id="300"/>
            <p14:sldId id="328"/>
            <p14:sldId id="29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637" autoAdjust="0"/>
    <p:restoredTop sz="88056" autoAdjust="0"/>
  </p:normalViewPr>
  <p:slideViewPr>
    <p:cSldViewPr snapToGrid="0">
      <p:cViewPr varScale="1">
        <p:scale>
          <a:sx n="59" d="100"/>
          <a:sy n="59" d="100"/>
        </p:scale>
        <p:origin x="748" y="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BF25EB-41C7-41E6-B25F-0AC7A3349886}" type="datetimeFigureOut">
              <a:rPr lang="en-US" smtClean="0"/>
              <a:t>1/13/2021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E49AB5-0D75-4754-A63A-2B5F2EB102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5162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E49AB5-0D75-4754-A63A-2B5F2EB1021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67172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E49AB5-0D75-4754-A63A-2B5F2EB1021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0270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E49AB5-0D75-4754-A63A-2B5F2EB1021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3386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E49AB5-0D75-4754-A63A-2B5F2EB1021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91533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E49AB5-0D75-4754-A63A-2B5F2EB1021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8527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E49AB5-0D75-4754-A63A-2B5F2EB1021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5800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0" y="3352800"/>
            <a:ext cx="5892800" cy="1470025"/>
          </a:xfrm>
        </p:spPr>
        <p:txBody>
          <a:bodyPr>
            <a:normAutofit/>
          </a:bodyPr>
          <a:lstStyle>
            <a:lvl1pPr algn="r">
              <a:defRPr sz="4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15200" y="5029200"/>
            <a:ext cx="4673600" cy="1143000"/>
          </a:xfrm>
        </p:spPr>
        <p:txBody>
          <a:bodyPr/>
          <a:lstStyle>
            <a:lvl1pPr marL="0" indent="0" algn="r">
              <a:buNone/>
              <a:defRPr sz="2400" b="1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40B54-20EE-43A6-ABFB-215AFDA1DDF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F7C445-6B83-4A31-A93D-5913DAACE95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553934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C45F29-265E-41C0-9C31-99183A8B5E1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166D99-18A0-4704-A422-11E9D85CFE3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7568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CB3438-F906-4A48-AB9A-3844D8DF59A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FA0806-0188-4772-B2E4-AAA62AC91DD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68241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563562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0070C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2C6CBE-F03B-40B6-B9A1-EEE2EAF5A47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C92E14-849E-42AA-AEF3-6E59DF948AD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0266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1B0E91-BC30-479A-A4E7-FA58227A2C3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6FE203-411F-41CA-A84B-4FB711FCB98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42358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7346FE-FBF1-4E7F-A654-6B8D2B6892A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17373B-00EB-4A24-9AAA-582C90AAAA8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46873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821B16-E89E-46BC-94A2-09C5F760C57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52452A-68DE-4C03-B44A-2246A030F4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9539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35E005-D2FF-486F-B6BC-F9332E7B3BE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185D4B-B8EA-4C3E-B90A-11B03FE3501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0167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612AE-27CA-498A-9A85-305C33261A3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32EDBC-7635-486D-87A8-13DD13050A5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5293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72FEDF-F4D4-4DAF-B3A8-6529929B42F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EE0843-F387-4FE1-967B-92A2CB3EDCE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74175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070D5-3B67-4A75-A34C-0D53E8C3206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66412C-37A8-4CE9-AB2F-42B73027D45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17233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DE19415-17E8-43DB-A149-263851A944D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C4AA129-1A58-4A70-9BE6-50B8D8D20EA0}" type="slidenum">
              <a:rPr lang="en-US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4978400" y="6465889"/>
            <a:ext cx="2844800" cy="365125"/>
          </a:xfrm>
          <a:prstGeom prst="rect">
            <a:avLst/>
          </a:prstGeom>
        </p:spPr>
        <p:txBody>
          <a:bodyPr anchor="b"/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4D1D57F4-5FF5-4878-A3EF-772F910B8850}" type="slidenum">
              <a:rPr lang="en-US" altLang="en-US" sz="1200" smtClean="0">
                <a:solidFill>
                  <a:srgbClr val="000000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pic>
        <p:nvPicPr>
          <p:cNvPr id="1031" name="Picture 3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Slide Number Placeholder 5"/>
          <p:cNvSpPr txBox="1">
            <a:spLocks/>
          </p:cNvSpPr>
          <p:nvPr userDrawn="1"/>
        </p:nvSpPr>
        <p:spPr>
          <a:xfrm>
            <a:off x="4775200" y="6477001"/>
            <a:ext cx="2844800" cy="365125"/>
          </a:xfrm>
          <a:prstGeom prst="rect">
            <a:avLst/>
          </a:prstGeom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847BCBAB-B3A3-4D79-9A8A-EA525A22D72F}" type="slidenum">
              <a:rPr lang="en-US" altLang="en-US" sz="1200" smtClean="0">
                <a:solidFill>
                  <a:srgbClr val="000000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z="1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6861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36300" y="3327180"/>
            <a:ext cx="37962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VRF_MMC1HP_36-56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406496" y="5586902"/>
            <a:ext cx="11432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003399"/>
                </a:solidFill>
              </a:rPr>
              <a:t>13-01-2021</a:t>
            </a:r>
          </a:p>
        </p:txBody>
      </p:sp>
    </p:spTree>
    <p:extLst>
      <p:ext uri="{BB962C8B-B14F-4D97-AF65-F5344CB8AC3E}">
        <p14:creationId xmlns:p14="http://schemas.microsoft.com/office/powerpoint/2010/main" val="13684895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60400" y="308481"/>
            <a:ext cx="33073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MMC-UP0481HP-E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033C02F-A612-4129-8EBC-1C7A3FBEBD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9060" y="849084"/>
            <a:ext cx="5680540" cy="539931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C738E8B-AD1B-48C1-8D08-D6FBEF78C3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2514" y="849084"/>
            <a:ext cx="5475515" cy="5399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0137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60400" y="308481"/>
            <a:ext cx="33073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MMC-UP0561HP-E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F9F9D71-208B-4814-82EB-18227C4F59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400" y="893256"/>
            <a:ext cx="5566229" cy="531191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C7548C3-355F-42F9-970B-521B5A8AC3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18514" y="893256"/>
            <a:ext cx="5268686" cy="5311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2769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705600" y="2987645"/>
            <a:ext cx="5283200" cy="2502722"/>
          </a:xfrm>
          <a:prstGeom prst="rect">
            <a:avLst/>
          </a:prstGeom>
          <a:noFill/>
        </p:spPr>
        <p:txBody>
          <a:bodyPr wrap="square" lIns="121904" tIns="60953" rIns="121904" bIns="60953" rtlCol="0">
            <a:spAutoFit/>
          </a:bodyPr>
          <a:lstStyle/>
          <a:p>
            <a:r>
              <a:rPr lang="en-US" sz="4800" b="1" dirty="0">
                <a:solidFill>
                  <a:srgbClr val="0070C0"/>
                </a:solidFill>
              </a:rPr>
              <a:t>Thank You</a:t>
            </a:r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4800" y="1397001"/>
            <a:ext cx="6376347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657302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702773" y="388677"/>
            <a:ext cx="38106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VRF_MMC1HP_36-56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70083C3-58CB-499D-9B76-B71B982821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2256" y="1529258"/>
            <a:ext cx="4584430" cy="118424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9B82482-682E-4E71-B3D5-945861F415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83138" y="3516088"/>
            <a:ext cx="4584430" cy="231937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2EC9B6E-AA43-493D-A3A1-ECB18CDCD98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80716" y="1529258"/>
            <a:ext cx="2935937" cy="118424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1D14011-6877-419F-A617-F9D95302DE5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6358" y="1516500"/>
            <a:ext cx="3052015" cy="112975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557CB4B-D94C-47E7-AEA4-5BAEF40AD06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53163" y="3211285"/>
            <a:ext cx="3534545" cy="2449286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7CD8F727-335F-47C6-BA84-14AF39CD654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4292" y="3429000"/>
            <a:ext cx="3490371" cy="2612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8151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19893" y="363739"/>
            <a:ext cx="38106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VRF_MMC1HP_36-56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CF18F2D-24EC-463D-8F59-9C027FC8AD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465" y="1292608"/>
            <a:ext cx="4324306" cy="202169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DBBDFEE-C009-481C-99C3-79A6070105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5034" y="3658397"/>
            <a:ext cx="4346079" cy="2613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4995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64671D8-E31A-4C24-95D8-8FB88318F5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3447" y="1706471"/>
            <a:ext cx="6525178" cy="4595071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663627" y="217157"/>
            <a:ext cx="87089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VRF_MMC1HP_36-56_Service Area</a:t>
            </a:r>
          </a:p>
        </p:txBody>
      </p:sp>
      <p:cxnSp>
        <p:nvCxnSpPr>
          <p:cNvPr id="32" name="Straight Connector 31"/>
          <p:cNvCxnSpPr>
            <a:cxnSpLocks/>
          </p:cNvCxnSpPr>
          <p:nvPr/>
        </p:nvCxnSpPr>
        <p:spPr>
          <a:xfrm flipV="1">
            <a:off x="4530825" y="1469571"/>
            <a:ext cx="1216832" cy="698750"/>
          </a:xfrm>
          <a:prstGeom prst="line">
            <a:avLst/>
          </a:prstGeom>
          <a:ln w="95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>
            <a:cxnSpLocks/>
          </p:cNvCxnSpPr>
          <p:nvPr/>
        </p:nvCxnSpPr>
        <p:spPr>
          <a:xfrm flipV="1">
            <a:off x="5138002" y="1905000"/>
            <a:ext cx="1088627" cy="647909"/>
          </a:xfrm>
          <a:prstGeom prst="line">
            <a:avLst/>
          </a:prstGeom>
          <a:ln w="95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 rot="2190899">
            <a:off x="5705524" y="1507565"/>
            <a:ext cx="8296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250</a:t>
            </a:r>
          </a:p>
        </p:txBody>
      </p:sp>
      <p:cxnSp>
        <p:nvCxnSpPr>
          <p:cNvPr id="35" name="Straight Arrow Connector 34"/>
          <p:cNvCxnSpPr>
            <a:cxnSpLocks/>
          </p:cNvCxnSpPr>
          <p:nvPr/>
        </p:nvCxnSpPr>
        <p:spPr>
          <a:xfrm>
            <a:off x="5549973" y="1607434"/>
            <a:ext cx="578684" cy="362880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>
            <a:cxnSpLocks/>
          </p:cNvCxnSpPr>
          <p:nvPr/>
        </p:nvCxnSpPr>
        <p:spPr>
          <a:xfrm flipV="1">
            <a:off x="7108371" y="6008914"/>
            <a:ext cx="914400" cy="529528"/>
          </a:xfrm>
          <a:prstGeom prst="line">
            <a:avLst/>
          </a:prstGeom>
          <a:ln w="95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 rot="1756402">
            <a:off x="6582732" y="6188162"/>
            <a:ext cx="8296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250</a:t>
            </a:r>
          </a:p>
        </p:txBody>
      </p:sp>
      <p:cxnSp>
        <p:nvCxnSpPr>
          <p:cNvPr id="40" name="Straight Arrow Connector 39"/>
          <p:cNvCxnSpPr>
            <a:cxnSpLocks/>
          </p:cNvCxnSpPr>
          <p:nvPr/>
        </p:nvCxnSpPr>
        <p:spPr>
          <a:xfrm>
            <a:off x="6707474" y="6026824"/>
            <a:ext cx="619671" cy="373755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>
            <a:cxnSpLocks/>
          </p:cNvCxnSpPr>
          <p:nvPr/>
        </p:nvCxnSpPr>
        <p:spPr>
          <a:xfrm>
            <a:off x="8431945" y="3927124"/>
            <a:ext cx="1691769" cy="949676"/>
          </a:xfrm>
          <a:prstGeom prst="line">
            <a:avLst/>
          </a:prstGeom>
          <a:ln w="95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>
            <a:cxnSpLocks/>
          </p:cNvCxnSpPr>
          <p:nvPr/>
        </p:nvCxnSpPr>
        <p:spPr>
          <a:xfrm>
            <a:off x="8416020" y="3963556"/>
            <a:ext cx="1696809" cy="956787"/>
          </a:xfrm>
          <a:prstGeom prst="line">
            <a:avLst/>
          </a:prstGeom>
          <a:ln w="95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10071436" y="4217296"/>
            <a:ext cx="8296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10</a:t>
            </a:r>
          </a:p>
        </p:txBody>
      </p:sp>
      <p:cxnSp>
        <p:nvCxnSpPr>
          <p:cNvPr id="44" name="Straight Arrow Connector 43"/>
          <p:cNvCxnSpPr>
            <a:cxnSpLocks/>
          </p:cNvCxnSpPr>
          <p:nvPr/>
        </p:nvCxnSpPr>
        <p:spPr>
          <a:xfrm flipV="1">
            <a:off x="9866699" y="4811486"/>
            <a:ext cx="28415" cy="469991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>
            <a:cxnSpLocks/>
          </p:cNvCxnSpPr>
          <p:nvPr/>
        </p:nvCxnSpPr>
        <p:spPr>
          <a:xfrm flipV="1">
            <a:off x="6543533" y="5491928"/>
            <a:ext cx="1099457" cy="618894"/>
          </a:xfrm>
          <a:prstGeom prst="line">
            <a:avLst/>
          </a:prstGeom>
          <a:ln w="95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>
            <a:cxnSpLocks/>
          </p:cNvCxnSpPr>
          <p:nvPr/>
        </p:nvCxnSpPr>
        <p:spPr>
          <a:xfrm flipH="1">
            <a:off x="9882623" y="4217296"/>
            <a:ext cx="12491" cy="50522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94892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5A2E744-F63B-4394-8E21-DB37989A69EB}"/>
              </a:ext>
            </a:extLst>
          </p:cNvPr>
          <p:cNvSpPr txBox="1"/>
          <p:nvPr/>
        </p:nvSpPr>
        <p:spPr>
          <a:xfrm>
            <a:off x="1026279" y="4870573"/>
            <a:ext cx="32936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Service Clearance 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D3C55F-3F0E-402F-BE4A-9238CD694819}"/>
              </a:ext>
            </a:extLst>
          </p:cNvPr>
          <p:cNvSpPr/>
          <p:nvPr/>
        </p:nvSpPr>
        <p:spPr>
          <a:xfrm>
            <a:off x="677911" y="215908"/>
            <a:ext cx="37962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VRF_MMC1HP_36-56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B6B57A6-2F0E-4C1C-80C6-F858CDE937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2086" y="909541"/>
            <a:ext cx="5829189" cy="410495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BFAEB70-3BB8-40B5-8878-B991AD42EC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3581" y="2114841"/>
            <a:ext cx="4477431" cy="1441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6515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5A2E744-F63B-4394-8E21-DB37989A69EB}"/>
              </a:ext>
            </a:extLst>
          </p:cNvPr>
          <p:cNvSpPr txBox="1"/>
          <p:nvPr/>
        </p:nvSpPr>
        <p:spPr>
          <a:xfrm>
            <a:off x="1026279" y="4870573"/>
            <a:ext cx="33914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Service Clearance OFF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D3C55F-3F0E-402F-BE4A-9238CD694819}"/>
              </a:ext>
            </a:extLst>
          </p:cNvPr>
          <p:cNvSpPr/>
          <p:nvPr/>
        </p:nvSpPr>
        <p:spPr>
          <a:xfrm>
            <a:off x="677911" y="215908"/>
            <a:ext cx="37962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VRF_MMC1HP_36-56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E150FD6-3244-467C-9153-13045FD921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1048" y="1676400"/>
            <a:ext cx="3801598" cy="263434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34F0CBE-7D5C-42CB-99D2-945B4F796B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911" y="2146185"/>
            <a:ext cx="5238750" cy="1694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87637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660400" y="308481"/>
            <a:ext cx="36515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Electrical Connector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2299" y="2628900"/>
            <a:ext cx="4086225" cy="34480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2299" y="588255"/>
            <a:ext cx="4114800" cy="184785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23963" y="1252538"/>
            <a:ext cx="4450982" cy="4262438"/>
          </a:xfrm>
          <a:prstGeom prst="rect">
            <a:avLst/>
          </a:prstGeom>
        </p:spPr>
      </p:pic>
      <p:cxnSp>
        <p:nvCxnSpPr>
          <p:cNvPr id="9" name="Straight Arrow Connector 8"/>
          <p:cNvCxnSpPr/>
          <p:nvPr/>
        </p:nvCxnSpPr>
        <p:spPr>
          <a:xfrm flipV="1">
            <a:off x="4619625" y="1714500"/>
            <a:ext cx="2752674" cy="527489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V="1">
            <a:off x="4038600" y="4467227"/>
            <a:ext cx="3333699" cy="542923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21510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C685AB0-BAF3-4A44-9183-3BB5D228FB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7669" y="2050513"/>
            <a:ext cx="4836662" cy="331656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46912" y="90911"/>
            <a:ext cx="30307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Pipe Connectors</a:t>
            </a:r>
          </a:p>
        </p:txBody>
      </p:sp>
      <p:cxnSp>
        <p:nvCxnSpPr>
          <p:cNvPr id="13" name="Straight Arrow Connector 12"/>
          <p:cNvCxnSpPr>
            <a:cxnSpLocks/>
          </p:cNvCxnSpPr>
          <p:nvPr/>
        </p:nvCxnSpPr>
        <p:spPr>
          <a:xfrm>
            <a:off x="8229600" y="3708797"/>
            <a:ext cx="580347" cy="416889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>
            <a:cxnSpLocks/>
          </p:cNvCxnSpPr>
          <p:nvPr/>
        </p:nvCxnSpPr>
        <p:spPr>
          <a:xfrm flipH="1" flipV="1">
            <a:off x="3677669" y="2460171"/>
            <a:ext cx="2353018" cy="2329544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cxnSpLocks/>
          </p:cNvCxnSpPr>
          <p:nvPr/>
        </p:nvCxnSpPr>
        <p:spPr>
          <a:xfrm flipH="1">
            <a:off x="3592285" y="4953001"/>
            <a:ext cx="2307772" cy="141513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57E86762-3E18-4E84-90E0-AC142BD1BF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09949" y="2921819"/>
            <a:ext cx="3171750" cy="2886076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209F6A46-6A9B-4387-A307-17055165F2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7776" y="3708797"/>
            <a:ext cx="2824509" cy="2565092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B7FBAC4D-378F-4BDD-BE53-74BC53CAB66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0468" y="777594"/>
            <a:ext cx="2824509" cy="2798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0126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86229" y="188739"/>
            <a:ext cx="33329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MMC-UP0361HP-E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66754E9-AF67-47EB-A9C9-942D5CCE42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286" y="773514"/>
            <a:ext cx="5588000" cy="5464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50A7D40-074B-4933-8B6D-E70A8ABD3E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944" y="773512"/>
            <a:ext cx="5214256" cy="5463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246335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2469</TotalTime>
  <Words>58</Words>
  <Application>Microsoft Office PowerPoint</Application>
  <PresentationFormat>Widescreen</PresentationFormat>
  <Paragraphs>30</Paragraphs>
  <Slides>12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Arial</vt:lpstr>
      <vt:lpstr>Calibri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Shanmuga R</dc:creator>
  <cp:lastModifiedBy>DARSHAN D T</cp:lastModifiedBy>
  <cp:revision>449</cp:revision>
  <dcterms:created xsi:type="dcterms:W3CDTF">2016-10-06T10:26:47Z</dcterms:created>
  <dcterms:modified xsi:type="dcterms:W3CDTF">2021-01-13T11:50:54Z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185b3330-be18-4569-8137-5289c16bd14c</vt:lpwstr>
  </property>
  <property fmtid="{D5CDD505-2E9C-101B-9397-08002B2CF9AE}" pid="3" name="HCLClassD6">
    <vt:lpwstr>False</vt:lpwstr>
  </property>
  <property fmtid="{D5CDD505-2E9C-101B-9397-08002B2CF9AE}" pid="4" name="HCLClassification">
    <vt:lpwstr>HCL_Cla5s_1nt3rnal</vt:lpwstr>
  </property>
</Properties>
</file>