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0" r:id="rId3"/>
    <p:sldId id="292" r:id="rId4"/>
    <p:sldId id="293" r:id="rId5"/>
    <p:sldId id="326" r:id="rId6"/>
    <p:sldId id="327" r:id="rId7"/>
    <p:sldId id="296" r:id="rId8"/>
    <p:sldId id="295" r:id="rId9"/>
    <p:sldId id="300" r:id="rId10"/>
    <p:sldId id="328" r:id="rId11"/>
    <p:sldId id="329" r:id="rId12"/>
    <p:sldId id="301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A9A195D-6C15-443D-8807-7FC1F95E3153}">
          <p14:sldIdLst>
            <p14:sldId id="256"/>
          </p14:sldIdLst>
        </p14:section>
        <p14:section name="Untitled Section" id="{51F37589-7252-4E50-9412-EE62FE44209D}">
          <p14:sldIdLst>
            <p14:sldId id="290"/>
            <p14:sldId id="292"/>
            <p14:sldId id="293"/>
            <p14:sldId id="326"/>
            <p14:sldId id="327"/>
            <p14:sldId id="296"/>
            <p14:sldId id="295"/>
            <p14:sldId id="300"/>
            <p14:sldId id="328"/>
            <p14:sldId id="329"/>
            <p14:sldId id="30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742" autoAdjust="0"/>
    <p:restoredTop sz="94660"/>
  </p:normalViewPr>
  <p:slideViewPr>
    <p:cSldViewPr snapToGrid="0">
      <p:cViewPr varScale="1">
        <p:scale>
          <a:sx n="67" d="100"/>
          <a:sy n="67" d="100"/>
        </p:scale>
        <p:origin x="424" y="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0" y="3352800"/>
            <a:ext cx="5892800" cy="1470025"/>
          </a:xfrm>
        </p:spPr>
        <p:txBody>
          <a:bodyPr>
            <a:normAutofit/>
          </a:bodyPr>
          <a:lstStyle>
            <a:lvl1pPr algn="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0" y="5029200"/>
            <a:ext cx="4673600" cy="1143000"/>
          </a:xfrm>
        </p:spPr>
        <p:txBody>
          <a:bodyPr/>
          <a:lstStyle>
            <a:lvl1pPr marL="0" indent="0" algn="r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0B54-20EE-43A6-ABFB-215AFDA1DDF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7C445-6B83-4A31-A93D-5913DAACE9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5393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45F29-265E-41C0-9C31-99183A8B5E1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166D99-18A0-4704-A422-11E9D85CFE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756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B3438-F906-4A48-AB9A-3844D8DF59A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A0806-0188-4772-B2E4-AAA62AC91D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824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3562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C6CBE-F03B-40B6-B9A1-EEE2EAF5A47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C92E14-849E-42AA-AEF3-6E59DF948A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026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B0E91-BC30-479A-A4E7-FA58227A2C3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6FE203-411F-41CA-A84B-4FB711FCB9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235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346FE-FBF1-4E7F-A654-6B8D2B6892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7373B-00EB-4A24-9AAA-582C90AAAA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68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21B16-E89E-46BC-94A2-09C5F760C57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2452A-68DE-4C03-B44A-2246A030F4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953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5E005-D2FF-486F-B6BC-F9332E7B3BE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85D4B-B8EA-4C3E-B90A-11B03FE350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016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612AE-27CA-498A-9A85-305C33261A3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2EDBC-7635-486D-87A8-13DD13050A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529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2FEDF-F4D4-4DAF-B3A8-6529929B42F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E0843-F387-4FE1-967B-92A2CB3EDC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175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070D5-3B67-4A75-A34C-0D53E8C3206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6412C-37A8-4CE9-AB2F-42B73027D4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723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E19415-17E8-43DB-A149-263851A944D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4AA129-1A58-4A70-9BE6-50B8D8D20EA0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4978400" y="6465889"/>
            <a:ext cx="2844800" cy="365125"/>
          </a:xfrm>
          <a:prstGeom prst="rect">
            <a:avLst/>
          </a:prstGeom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4D1D57F4-5FF5-4878-A3EF-772F910B8850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pic>
        <p:nvPicPr>
          <p:cNvPr id="1031" name="Picture 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4775200" y="6477001"/>
            <a:ext cx="2844800" cy="365125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47BCBAB-B3A3-4D79-9A8A-EA525A22D72F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86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13095" y="3053775"/>
            <a:ext cx="39934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VRF_MMU1WH_36-56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06496" y="5586902"/>
            <a:ext cx="1143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3399"/>
                </a:solidFill>
              </a:rPr>
              <a:t>28-01-2021</a:t>
            </a:r>
          </a:p>
        </p:txBody>
      </p:sp>
    </p:spTree>
    <p:extLst>
      <p:ext uri="{BB962C8B-B14F-4D97-AF65-F5344CB8AC3E}">
        <p14:creationId xmlns:p14="http://schemas.microsoft.com/office/powerpoint/2010/main" val="1368489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5301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MMU-UP0481WH-E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ED730B3-D1FE-4FBA-B40B-C7124A7C74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5672" y="750381"/>
            <a:ext cx="5261527" cy="55289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A18938B-9F7C-4C1B-9F01-18F6A2FAEC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350" y="750381"/>
            <a:ext cx="5454650" cy="5477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9583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5301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MMU-UP0561WH-E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ADEC3E8-86B9-4C6A-A12E-BB277DFD0E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49" y="750380"/>
            <a:ext cx="5616575" cy="549057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D9F3D62-D62C-4F5F-9641-9B90807C18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2250" y="750379"/>
            <a:ext cx="5295900" cy="5490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3617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2502722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r>
              <a:rPr lang="en-US" sz="4800" b="1" dirty="0">
                <a:solidFill>
                  <a:srgbClr val="0070C0"/>
                </a:solidFill>
              </a:rPr>
              <a:t>Thank You</a:t>
            </a:r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1397001"/>
            <a:ext cx="637634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723590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636098" y="226752"/>
            <a:ext cx="41184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VRF_MMU1WH_36-56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B8E539-3C99-43C4-B45E-286D7D1865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4640" y="4412155"/>
            <a:ext cx="3210619" cy="129738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1EE3BB0-D002-4DF2-A366-66AD54688F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2695" y="2826711"/>
            <a:ext cx="3168027" cy="78477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D24E0E0-F711-43EE-82F4-A450B2F7EB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1195" y="2818322"/>
            <a:ext cx="1322483" cy="8661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AC6E8FD-A535-458E-9BE8-FC7A5FD703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3459" y="2821156"/>
            <a:ext cx="1297930" cy="87801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694B8BA-E72C-4762-8B6C-48E2736FC8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08835" y="1711923"/>
            <a:ext cx="3098363" cy="228161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9011F29-562E-453D-8308-41A718F7AE5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17" y="1939046"/>
            <a:ext cx="2979461" cy="2054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815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19893" y="363739"/>
            <a:ext cx="41184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VRF_MMU1WH_36-56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05F706-8CE4-4F03-866B-846784696A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3738" y="3921459"/>
            <a:ext cx="4367212" cy="212590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239092B-4042-4036-A5E7-92B94E1586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1363" y="1819276"/>
            <a:ext cx="4118435" cy="148993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38EC3E2-D735-4705-9F1F-78FD0F9ED3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5325" y="1819276"/>
            <a:ext cx="2933701" cy="1285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357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906AA73-24E3-417B-950F-0C0F4A1736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6518" y="1676321"/>
            <a:ext cx="5199339" cy="3958311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569076" y="325480"/>
            <a:ext cx="9427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VRF_MMU1WH_36-56_Service Area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BB2234A-E42D-4BB8-953F-56A551BFFBEE}"/>
              </a:ext>
            </a:extLst>
          </p:cNvPr>
          <p:cNvCxnSpPr>
            <a:cxnSpLocks/>
          </p:cNvCxnSpPr>
          <p:nvPr/>
        </p:nvCxnSpPr>
        <p:spPr>
          <a:xfrm flipH="1">
            <a:off x="5757235" y="4560562"/>
            <a:ext cx="1352527" cy="76580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E05AD8C-51DC-45D6-B6C7-B26A11A6E537}"/>
              </a:ext>
            </a:extLst>
          </p:cNvPr>
          <p:cNvCxnSpPr>
            <a:cxnSpLocks/>
          </p:cNvCxnSpPr>
          <p:nvPr/>
        </p:nvCxnSpPr>
        <p:spPr>
          <a:xfrm flipH="1">
            <a:off x="6781800" y="5119898"/>
            <a:ext cx="1436887" cy="812556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EF96DA64-8440-4DC9-A90C-854AFC07E2A2}"/>
              </a:ext>
            </a:extLst>
          </p:cNvPr>
          <p:cNvCxnSpPr>
            <a:cxnSpLocks/>
          </p:cNvCxnSpPr>
          <p:nvPr/>
        </p:nvCxnSpPr>
        <p:spPr>
          <a:xfrm>
            <a:off x="5894034" y="5260370"/>
            <a:ext cx="992645" cy="613371"/>
          </a:xfrm>
          <a:prstGeom prst="straightConnector1">
            <a:avLst/>
          </a:prstGeom>
          <a:ln w="95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EC0D02E2-C66C-42D5-BC5D-CB576D5AFA12}"/>
              </a:ext>
            </a:extLst>
          </p:cNvPr>
          <p:cNvSpPr txBox="1"/>
          <p:nvPr/>
        </p:nvSpPr>
        <p:spPr>
          <a:xfrm>
            <a:off x="5862266" y="5504409"/>
            <a:ext cx="719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700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E257C48-AD45-4BD0-B5A3-5EEC2BBFDC21}"/>
              </a:ext>
            </a:extLst>
          </p:cNvPr>
          <p:cNvCxnSpPr>
            <a:cxnSpLocks/>
          </p:cNvCxnSpPr>
          <p:nvPr/>
        </p:nvCxnSpPr>
        <p:spPr>
          <a:xfrm flipV="1">
            <a:off x="3209925" y="2505881"/>
            <a:ext cx="977047" cy="561169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3EB2493-35A4-459E-832B-8DDE423327CA}"/>
              </a:ext>
            </a:extLst>
          </p:cNvPr>
          <p:cNvCxnSpPr>
            <a:cxnSpLocks/>
          </p:cNvCxnSpPr>
          <p:nvPr/>
        </p:nvCxnSpPr>
        <p:spPr>
          <a:xfrm flipV="1">
            <a:off x="3041361" y="2385967"/>
            <a:ext cx="1077702" cy="61921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20177F7-9974-4EB9-94C5-26E6AEA106F4}"/>
              </a:ext>
            </a:extLst>
          </p:cNvPr>
          <p:cNvCxnSpPr>
            <a:cxnSpLocks/>
          </p:cNvCxnSpPr>
          <p:nvPr/>
        </p:nvCxnSpPr>
        <p:spPr>
          <a:xfrm flipV="1">
            <a:off x="4132989" y="1891887"/>
            <a:ext cx="347336" cy="243839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C13E3A8C-F490-446B-A593-4F66E5FA27AD}"/>
              </a:ext>
            </a:extLst>
          </p:cNvPr>
          <p:cNvCxnSpPr>
            <a:cxnSpLocks/>
          </p:cNvCxnSpPr>
          <p:nvPr/>
        </p:nvCxnSpPr>
        <p:spPr>
          <a:xfrm flipV="1">
            <a:off x="3382331" y="2993737"/>
            <a:ext cx="0" cy="49773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40F84F9D-9B24-4449-BA6E-B56A96B8AA10}"/>
              </a:ext>
            </a:extLst>
          </p:cNvPr>
          <p:cNvSpPr txBox="1"/>
          <p:nvPr/>
        </p:nvSpPr>
        <p:spPr>
          <a:xfrm>
            <a:off x="2835305" y="2364891"/>
            <a:ext cx="624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100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C2057884-8364-46E7-B81B-964F6EDC4080}"/>
              </a:ext>
            </a:extLst>
          </p:cNvPr>
          <p:cNvCxnSpPr>
            <a:cxnSpLocks/>
          </p:cNvCxnSpPr>
          <p:nvPr/>
        </p:nvCxnSpPr>
        <p:spPr>
          <a:xfrm>
            <a:off x="3360947" y="2385967"/>
            <a:ext cx="0" cy="446628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B2369AC8-7272-4C9B-AB87-667964ECF352}"/>
              </a:ext>
            </a:extLst>
          </p:cNvPr>
          <p:cNvSpPr txBox="1"/>
          <p:nvPr/>
        </p:nvSpPr>
        <p:spPr>
          <a:xfrm>
            <a:off x="4476526" y="1413454"/>
            <a:ext cx="624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20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1E18EBFF-7F47-4923-8755-AABC00F83276}"/>
              </a:ext>
            </a:extLst>
          </p:cNvPr>
          <p:cNvCxnSpPr>
            <a:cxnSpLocks/>
          </p:cNvCxnSpPr>
          <p:nvPr/>
        </p:nvCxnSpPr>
        <p:spPr>
          <a:xfrm flipH="1">
            <a:off x="4529325" y="1614452"/>
            <a:ext cx="337950" cy="251175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22EE148-A4AD-4D41-A1C8-0F3CE081E648}"/>
              </a:ext>
            </a:extLst>
          </p:cNvPr>
          <p:cNvCxnSpPr>
            <a:cxnSpLocks/>
          </p:cNvCxnSpPr>
          <p:nvPr/>
        </p:nvCxnSpPr>
        <p:spPr>
          <a:xfrm>
            <a:off x="4260921" y="1761681"/>
            <a:ext cx="853045" cy="47401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3B1C3F7-EED2-49BE-8950-B819DD4ECDDB}"/>
              </a:ext>
            </a:extLst>
          </p:cNvPr>
          <p:cNvCxnSpPr>
            <a:cxnSpLocks/>
          </p:cNvCxnSpPr>
          <p:nvPr/>
        </p:nvCxnSpPr>
        <p:spPr>
          <a:xfrm>
            <a:off x="4362450" y="1788752"/>
            <a:ext cx="776547" cy="42507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2076D843-DF29-4DCB-A319-5D049FF11B63}"/>
              </a:ext>
            </a:extLst>
          </p:cNvPr>
          <p:cNvCxnSpPr>
            <a:cxnSpLocks/>
          </p:cNvCxnSpPr>
          <p:nvPr/>
        </p:nvCxnSpPr>
        <p:spPr>
          <a:xfrm flipV="1">
            <a:off x="7954018" y="3501109"/>
            <a:ext cx="0" cy="33270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7372B6BC-A8D5-4CCA-97A6-C5D232AC1E2A}"/>
              </a:ext>
            </a:extLst>
          </p:cNvPr>
          <p:cNvCxnSpPr>
            <a:cxnSpLocks/>
          </p:cNvCxnSpPr>
          <p:nvPr/>
        </p:nvCxnSpPr>
        <p:spPr>
          <a:xfrm>
            <a:off x="7947196" y="3060113"/>
            <a:ext cx="0" cy="364982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9DD5DA49-98B0-46CB-A5B9-7EE32E4D80B1}"/>
              </a:ext>
            </a:extLst>
          </p:cNvPr>
          <p:cNvSpPr txBox="1"/>
          <p:nvPr/>
        </p:nvSpPr>
        <p:spPr>
          <a:xfrm>
            <a:off x="8005624" y="2986798"/>
            <a:ext cx="512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1ADD83E3-F5C7-4354-A056-7A4415F6DD91}"/>
              </a:ext>
            </a:extLst>
          </p:cNvPr>
          <p:cNvCxnSpPr>
            <a:cxnSpLocks/>
          </p:cNvCxnSpPr>
          <p:nvPr/>
        </p:nvCxnSpPr>
        <p:spPr>
          <a:xfrm flipV="1">
            <a:off x="7083848" y="3387064"/>
            <a:ext cx="1024413" cy="566176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CA882223-F7E9-4112-985F-A822AD7D97C9}"/>
              </a:ext>
            </a:extLst>
          </p:cNvPr>
          <p:cNvCxnSpPr>
            <a:cxnSpLocks/>
          </p:cNvCxnSpPr>
          <p:nvPr/>
        </p:nvCxnSpPr>
        <p:spPr>
          <a:xfrm flipV="1">
            <a:off x="7081466" y="3372599"/>
            <a:ext cx="1024413" cy="566176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4050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293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9934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VRF_MMU1WH_36-56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9A826D4-AB27-4522-862D-C64A4394D6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3593" y="1586450"/>
            <a:ext cx="4840469" cy="368509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01A9884-F1BD-4820-AEA9-91AC63A125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675" y="2448243"/>
            <a:ext cx="4086225" cy="1396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651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391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OFF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9934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VRF_MMU1WH_36-56</a:t>
            </a:r>
            <a:endParaRPr lang="en-US" sz="3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3929725-5E4F-4299-9B95-8FC590FB28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1524" y="2241809"/>
            <a:ext cx="4437014" cy="178726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60E0E50-6A40-4E96-952D-ACBBEEB035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2800" y="1542132"/>
            <a:ext cx="4524375" cy="3328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4831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660400" y="308481"/>
            <a:ext cx="3651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Electrical Connector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10A6452-3B42-4F87-9063-EE6A5172F6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00" y="1210746"/>
            <a:ext cx="5796242" cy="4183375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8F1F8E84-7038-495A-941D-AB3EF15CEBD9}"/>
              </a:ext>
            </a:extLst>
          </p:cNvPr>
          <p:cNvCxnSpPr>
            <a:cxnSpLocks/>
          </p:cNvCxnSpPr>
          <p:nvPr/>
        </p:nvCxnSpPr>
        <p:spPr>
          <a:xfrm flipV="1">
            <a:off x="5661170" y="4093828"/>
            <a:ext cx="2308371" cy="151749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0B0DF70F-72F1-4471-B375-2BFDB91A89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9541" y="2249997"/>
            <a:ext cx="3629025" cy="3468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151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60399" y="308481"/>
            <a:ext cx="3030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Pipe Connectors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D8BF31F-0866-4362-A5EF-A1242A10DE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4873" y="1896426"/>
            <a:ext cx="4647399" cy="3343860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27BD0A41-938A-4585-9526-C78AF98645D6}"/>
              </a:ext>
            </a:extLst>
          </p:cNvPr>
          <p:cNvCxnSpPr>
            <a:cxnSpLocks/>
          </p:cNvCxnSpPr>
          <p:nvPr/>
        </p:nvCxnSpPr>
        <p:spPr>
          <a:xfrm flipH="1">
            <a:off x="3175930" y="4133850"/>
            <a:ext cx="4844120" cy="92333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B134E5E-BFCF-495F-A566-72DBBBD8E3D6}"/>
              </a:ext>
            </a:extLst>
          </p:cNvPr>
          <p:cNvCxnSpPr>
            <a:cxnSpLocks/>
          </p:cNvCxnSpPr>
          <p:nvPr/>
        </p:nvCxnSpPr>
        <p:spPr>
          <a:xfrm flipV="1">
            <a:off x="7953375" y="1896426"/>
            <a:ext cx="1206453" cy="2466025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E0E9129-4E4E-4954-BA1D-6BAE7FBA143C}"/>
              </a:ext>
            </a:extLst>
          </p:cNvPr>
          <p:cNvCxnSpPr>
            <a:cxnSpLocks/>
          </p:cNvCxnSpPr>
          <p:nvPr/>
        </p:nvCxnSpPr>
        <p:spPr>
          <a:xfrm>
            <a:off x="7858125" y="4505325"/>
            <a:ext cx="1301703" cy="53340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C84D4BF5-4D2F-4692-8547-5CBFBC930A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735" y="2502434"/>
            <a:ext cx="2635193" cy="303919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14F2818-5F2A-44A5-9B33-1CECC31771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59828" y="308481"/>
            <a:ext cx="2860721" cy="265874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C2D59C8-825B-45F6-BD12-AC696B55C8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59828" y="3343275"/>
            <a:ext cx="2828724" cy="2851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012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5301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MMU-UP0361WH-E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6FA4220-4578-4B74-9105-EF0BB9C1AC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50" y="750380"/>
            <a:ext cx="5530850" cy="543741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57418BE-9308-4B90-95B9-F9C6143BAC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0350" y="750379"/>
            <a:ext cx="5286375" cy="5437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01374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1928</TotalTime>
  <Words>53</Words>
  <Application>Microsoft Office PowerPoint</Application>
  <PresentationFormat>Widescreen</PresentationFormat>
  <Paragraphs>25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Shanmuga R</dc:creator>
  <cp:lastModifiedBy>DARSHAN D T</cp:lastModifiedBy>
  <cp:revision>472</cp:revision>
  <dcterms:created xsi:type="dcterms:W3CDTF">2016-10-06T10:26:47Z</dcterms:created>
  <dcterms:modified xsi:type="dcterms:W3CDTF">2021-01-28T10:44:04Z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81e856d1-f708-4006-873f-4e97c955d7b8</vt:lpwstr>
  </property>
  <property fmtid="{D5CDD505-2E9C-101B-9397-08002B2CF9AE}" pid="3" name="HCLClassD6">
    <vt:lpwstr>False</vt:lpwstr>
  </property>
  <property fmtid="{D5CDD505-2E9C-101B-9397-08002B2CF9AE}" pid="4" name="HCLClassification">
    <vt:lpwstr>HCL_Cla5s_1nt3rnal</vt:lpwstr>
  </property>
</Properties>
</file>