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33" r:id="rId10"/>
    <p:sldId id="300" r:id="rId11"/>
    <p:sldId id="328" r:id="rId12"/>
    <p:sldId id="329" r:id="rId13"/>
    <p:sldId id="330" r:id="rId14"/>
    <p:sldId id="331" r:id="rId15"/>
    <p:sldId id="332" r:id="rId16"/>
    <p:sldId id="30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33"/>
            <p14:sldId id="300"/>
            <p14:sldId id="328"/>
            <p14:sldId id="329"/>
            <p14:sldId id="330"/>
            <p14:sldId id="331"/>
            <p14:sldId id="332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3262" y="2926419"/>
            <a:ext cx="3538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VRF_MML4H_07-24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MML-UP0071H-E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CED8D6-9657-4480-9A89-C4965DB11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0"/>
            <a:ext cx="5454651" cy="54963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E23E24-60DE-4184-8C68-8FC8E0B25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663" y="750380"/>
            <a:ext cx="5198343" cy="549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MML-UP0091H-E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61E602-CD37-4869-BA2E-020B3059C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556" y="750381"/>
            <a:ext cx="5541191" cy="54243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A372DC-94CE-4237-8FF8-D50E372AC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49" y="750381"/>
            <a:ext cx="5379307" cy="54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44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MML-UP0121H-E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9D02AC-302F-449D-9E75-A9A8098B9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666983" cy="5421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F66733-C3BE-4EBA-92E7-AF1A882C1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397" y="750381"/>
            <a:ext cx="5291192" cy="54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45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MML-UP0151H-E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05213A-BFA9-4B60-980B-42629969F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283" y="750381"/>
            <a:ext cx="5301465" cy="55271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48FCF9-92FE-4B16-B765-D4FAD36C3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49" y="750381"/>
            <a:ext cx="5595064" cy="54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06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MML-UP0181H-E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AC178-8E06-4EF0-83B1-56E7C93C9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605338" cy="54449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C4C650-1250-4AE2-B979-38B1DB2D3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106" y="750381"/>
            <a:ext cx="5605338" cy="544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051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MML-UP0241H-E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222604-D3C5-4B81-BBCB-B0A97761E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083" y="750381"/>
            <a:ext cx="5214133" cy="55271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5E8498-D12D-4822-97A6-E0A30D278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66" y="732435"/>
            <a:ext cx="5677308" cy="556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23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538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VRF_MML4H_07-24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873D33-0758-47F9-8A36-9E7F90148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943" y="4885533"/>
            <a:ext cx="3273419" cy="10539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669808-7613-4EB7-8D74-644E8FA39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525" y="2052093"/>
            <a:ext cx="3246061" cy="23196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C204C4-7ED9-47B6-A7A8-FE103D7A2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146" y="2052093"/>
            <a:ext cx="948075" cy="2258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2635D5-C06F-4434-86FE-FD1040DF34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2926" y="2017223"/>
            <a:ext cx="1063359" cy="22935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320020-F4AF-404E-BE7C-7685D8F606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6285" y="1406468"/>
            <a:ext cx="3045823" cy="34790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7D35DD3-B570-4AE4-83C3-007508F263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224" y="1752532"/>
            <a:ext cx="3184366" cy="347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38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VRF_MML4H_07-24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162101-CB10-469C-B565-3D39D8751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11" y="4484746"/>
            <a:ext cx="3667875" cy="1472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33EBE7-8C84-4192-A89C-FFB89AC0C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041" y="1219041"/>
            <a:ext cx="3538148" cy="2380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9E57D3-B09F-4B9C-B0E2-827F26F3F1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297" y="1369212"/>
            <a:ext cx="2490165" cy="245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5" y="325480"/>
            <a:ext cx="9540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VRF_MML4H_07-24_Service Area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C85F9C-C974-43B3-9529-97E133C9E82D}"/>
              </a:ext>
            </a:extLst>
          </p:cNvPr>
          <p:cNvSpPr txBox="1"/>
          <p:nvPr/>
        </p:nvSpPr>
        <p:spPr>
          <a:xfrm>
            <a:off x="3447025" y="239839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048793-1D1D-4062-A8E5-1C478D5BB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65" y="1511591"/>
            <a:ext cx="3777026" cy="4350255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7CA4FB-33C6-4C6C-8DA0-C51D0E12AD36}"/>
              </a:ext>
            </a:extLst>
          </p:cNvPr>
          <p:cNvCxnSpPr>
            <a:cxnSpLocks/>
          </p:cNvCxnSpPr>
          <p:nvPr/>
        </p:nvCxnSpPr>
        <p:spPr>
          <a:xfrm flipH="1">
            <a:off x="3690877" y="2274076"/>
            <a:ext cx="998220" cy="5791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F8D60D-4840-4C5C-A068-715FE938F56E}"/>
              </a:ext>
            </a:extLst>
          </p:cNvPr>
          <p:cNvCxnSpPr>
            <a:cxnSpLocks/>
          </p:cNvCxnSpPr>
          <p:nvPr/>
        </p:nvCxnSpPr>
        <p:spPr>
          <a:xfrm flipH="1">
            <a:off x="3745735" y="2352964"/>
            <a:ext cx="998220" cy="5791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2816BE1-FD9E-478F-8038-5659DD2FF6B9}"/>
              </a:ext>
            </a:extLst>
          </p:cNvPr>
          <p:cNvCxnSpPr>
            <a:cxnSpLocks/>
          </p:cNvCxnSpPr>
          <p:nvPr/>
        </p:nvCxnSpPr>
        <p:spPr>
          <a:xfrm>
            <a:off x="7007854" y="3202521"/>
            <a:ext cx="942764" cy="578163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4FA311-31BA-4E98-A8CA-726266E8489D}"/>
              </a:ext>
            </a:extLst>
          </p:cNvPr>
          <p:cNvSpPr txBox="1"/>
          <p:nvPr/>
        </p:nvSpPr>
        <p:spPr>
          <a:xfrm>
            <a:off x="7469976" y="3110634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7D304F-038F-4F58-AF80-4A7ABD45151B}"/>
              </a:ext>
            </a:extLst>
          </p:cNvPr>
          <p:cNvSpPr txBox="1"/>
          <p:nvPr/>
        </p:nvSpPr>
        <p:spPr>
          <a:xfrm>
            <a:off x="7167175" y="2532521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3B2E325-5FC1-462F-A2B3-92040DDDF90E}"/>
              </a:ext>
            </a:extLst>
          </p:cNvPr>
          <p:cNvCxnSpPr>
            <a:cxnSpLocks/>
          </p:cNvCxnSpPr>
          <p:nvPr/>
        </p:nvCxnSpPr>
        <p:spPr>
          <a:xfrm flipV="1">
            <a:off x="7288520" y="3538901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F16E911-5698-43B8-9C8B-20A8B475733A}"/>
              </a:ext>
            </a:extLst>
          </p:cNvPr>
          <p:cNvCxnSpPr>
            <a:cxnSpLocks/>
          </p:cNvCxnSpPr>
          <p:nvPr/>
        </p:nvCxnSpPr>
        <p:spPr>
          <a:xfrm flipV="1">
            <a:off x="6312108" y="2964310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1E96598-3F2C-4F6E-A7C3-348213DFC649}"/>
              </a:ext>
            </a:extLst>
          </p:cNvPr>
          <p:cNvCxnSpPr>
            <a:cxnSpLocks/>
          </p:cNvCxnSpPr>
          <p:nvPr/>
        </p:nvCxnSpPr>
        <p:spPr>
          <a:xfrm flipV="1">
            <a:off x="6312108" y="2284988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82847C7-C8BE-4B33-B212-C3CBB5A5E6E8}"/>
              </a:ext>
            </a:extLst>
          </p:cNvPr>
          <p:cNvCxnSpPr>
            <a:cxnSpLocks/>
          </p:cNvCxnSpPr>
          <p:nvPr/>
        </p:nvCxnSpPr>
        <p:spPr>
          <a:xfrm>
            <a:off x="7167398" y="2398399"/>
            <a:ext cx="0" cy="679634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D2F3D3C-22BF-43B3-853B-CE1A7966D030}"/>
              </a:ext>
            </a:extLst>
          </p:cNvPr>
          <p:cNvCxnSpPr>
            <a:cxnSpLocks/>
          </p:cNvCxnSpPr>
          <p:nvPr/>
        </p:nvCxnSpPr>
        <p:spPr>
          <a:xfrm>
            <a:off x="3905624" y="2313739"/>
            <a:ext cx="0" cy="4087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20ABCAF-46DB-4584-AAFD-8D61D7C19481}"/>
              </a:ext>
            </a:extLst>
          </p:cNvPr>
          <p:cNvCxnSpPr>
            <a:cxnSpLocks/>
          </p:cNvCxnSpPr>
          <p:nvPr/>
        </p:nvCxnSpPr>
        <p:spPr>
          <a:xfrm flipV="1">
            <a:off x="3905624" y="2829576"/>
            <a:ext cx="0" cy="49691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VRF_MML4H_07-24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CD93E4-3953-4758-AFC8-E61F51902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346" y="1532975"/>
            <a:ext cx="3292375" cy="37920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5DDC78-1E06-489E-A766-389F5BFEC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192" y="2229515"/>
            <a:ext cx="5078998" cy="156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VRF_MML4H_07-24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1B084C-09E4-484E-A444-88AE658F4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5593" y="1570855"/>
            <a:ext cx="3045823" cy="34790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EF419A-A86A-4413-AFBC-A7E17CFAE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1786386"/>
            <a:ext cx="4932732" cy="198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30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DC0EDC-1075-44DD-A2F4-700BF3457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044" y="1567950"/>
            <a:ext cx="3980133" cy="4388713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F518C10-567B-45A0-AF24-EA0F7EFB899C}"/>
              </a:ext>
            </a:extLst>
          </p:cNvPr>
          <p:cNvCxnSpPr>
            <a:cxnSpLocks/>
          </p:cNvCxnSpPr>
          <p:nvPr/>
        </p:nvCxnSpPr>
        <p:spPr>
          <a:xfrm flipV="1">
            <a:off x="4674824" y="2393879"/>
            <a:ext cx="3096759" cy="26058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81533F4-2727-4047-84F3-1124D10E54CD}"/>
              </a:ext>
            </a:extLst>
          </p:cNvPr>
          <p:cNvCxnSpPr>
            <a:cxnSpLocks/>
          </p:cNvCxnSpPr>
          <p:nvPr/>
        </p:nvCxnSpPr>
        <p:spPr>
          <a:xfrm>
            <a:off x="4311942" y="5084882"/>
            <a:ext cx="3459641" cy="11299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F9AB5F83-5799-4B71-BBEE-F9E51FD17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583" y="4243116"/>
            <a:ext cx="3575685" cy="16131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8FB23F8-BE74-4860-9FEA-2D6D56657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583" y="893256"/>
            <a:ext cx="3575685" cy="274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1B7358-1829-4546-9323-417405CE2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391" y="2400553"/>
            <a:ext cx="2538063" cy="28998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0124" y="196275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622E56E-E183-4620-9B8D-E53DE0C8EA2B}"/>
              </a:ext>
            </a:extLst>
          </p:cNvPr>
          <p:cNvCxnSpPr>
            <a:cxnSpLocks/>
          </p:cNvCxnSpPr>
          <p:nvPr/>
        </p:nvCxnSpPr>
        <p:spPr>
          <a:xfrm flipV="1">
            <a:off x="6941879" y="2444851"/>
            <a:ext cx="1513752" cy="234290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4ED38EB-3A08-4DA4-B7EE-9E731C428DB3}"/>
              </a:ext>
            </a:extLst>
          </p:cNvPr>
          <p:cNvCxnSpPr>
            <a:cxnSpLocks/>
          </p:cNvCxnSpPr>
          <p:nvPr/>
        </p:nvCxnSpPr>
        <p:spPr>
          <a:xfrm flipV="1">
            <a:off x="6941879" y="3020603"/>
            <a:ext cx="2735201" cy="176715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753E604-B037-41A3-A0F8-FA101DEAB49D}"/>
              </a:ext>
            </a:extLst>
          </p:cNvPr>
          <p:cNvCxnSpPr>
            <a:cxnSpLocks/>
          </p:cNvCxnSpPr>
          <p:nvPr/>
        </p:nvCxnSpPr>
        <p:spPr>
          <a:xfrm flipH="1">
            <a:off x="3631501" y="4857716"/>
            <a:ext cx="3347118" cy="27936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7E5684F-3391-4991-8619-A0813E69A8E7}"/>
              </a:ext>
            </a:extLst>
          </p:cNvPr>
          <p:cNvCxnSpPr>
            <a:cxnSpLocks/>
          </p:cNvCxnSpPr>
          <p:nvPr/>
        </p:nvCxnSpPr>
        <p:spPr>
          <a:xfrm>
            <a:off x="6941879" y="4787757"/>
            <a:ext cx="952310" cy="106851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49001F4-7C90-428E-9DCD-BA08D922D406}"/>
              </a:ext>
            </a:extLst>
          </p:cNvPr>
          <p:cNvCxnSpPr>
            <a:cxnSpLocks/>
          </p:cNvCxnSpPr>
          <p:nvPr/>
        </p:nvCxnSpPr>
        <p:spPr>
          <a:xfrm flipH="1" flipV="1">
            <a:off x="3594763" y="2400553"/>
            <a:ext cx="3347117" cy="246445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791D7701-B3CC-4FB5-96C3-948058CC2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454" y="134857"/>
            <a:ext cx="2321733" cy="23099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C2CA5B-35E9-49C4-873D-A0C02C7C4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080" y="1649154"/>
            <a:ext cx="2310170" cy="23976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FCA140F-7FC0-443B-8706-D8E50AFCAD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4189" y="4209754"/>
            <a:ext cx="2538062" cy="253224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DA1CA2E-224E-4CBE-8D8E-381832B81F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609" y="766524"/>
            <a:ext cx="2905226" cy="266247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6FF9EA3-2DE3-4904-B56B-6DD3C64C02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43" y="3664564"/>
            <a:ext cx="2939619" cy="253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3269" y="145057"/>
            <a:ext cx="3730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Drain Pipe Connector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D5542F-153F-4500-9684-B7F5D5486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22" y="1527127"/>
            <a:ext cx="3429482" cy="380374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21CE2AF-E673-4B02-B919-B8C4F73EC783}"/>
              </a:ext>
            </a:extLst>
          </p:cNvPr>
          <p:cNvCxnSpPr>
            <a:cxnSpLocks/>
          </p:cNvCxnSpPr>
          <p:nvPr/>
        </p:nvCxnSpPr>
        <p:spPr>
          <a:xfrm flipV="1">
            <a:off x="3150715" y="3637052"/>
            <a:ext cx="3331957" cy="12328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82BE7A09-DD0A-4C0F-9E37-9CB40C103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672" y="1350008"/>
            <a:ext cx="3429482" cy="398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93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2312</TotalTime>
  <Words>58</Words>
  <Application>Microsoft Office PowerPoint</Application>
  <PresentationFormat>Widescreen</PresentationFormat>
  <Paragraphs>28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697</cp:revision>
  <dcterms:created xsi:type="dcterms:W3CDTF">2016-10-06T10:26:47Z</dcterms:created>
  <dcterms:modified xsi:type="dcterms:W3CDTF">2021-01-27T06:34:30Z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eb702b63-f5c0-45a0-985f-f55705ba464b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