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300" r:id="rId10"/>
    <p:sldId id="328" r:id="rId11"/>
    <p:sldId id="329" r:id="rId12"/>
    <p:sldId id="330" r:id="rId13"/>
    <p:sldId id="30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300"/>
            <p14:sldId id="328"/>
            <p14:sldId id="329"/>
            <p14:sldId id="330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2" autoAdjust="0"/>
    <p:restoredTop sz="96374" autoAdjust="0"/>
  </p:normalViewPr>
  <p:slideViewPr>
    <p:cSldViewPr snapToGrid="0">
      <p:cViewPr varScale="1">
        <p:scale>
          <a:sx n="62" d="100"/>
          <a:sy n="62" d="100"/>
        </p:scale>
        <p:origin x="60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8601" y="2844225"/>
            <a:ext cx="35541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VRF_MMF6H_15-27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22-01-2021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090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MMF-UP0181H-E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4D34C1-6B0A-46C2-9A0D-705DB484CF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1880" y="750381"/>
            <a:ext cx="5578062" cy="54757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770AC-3E64-4081-9E01-9863F8FCE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50" y="750381"/>
            <a:ext cx="5454650" cy="547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182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090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MMF-UP0241H-E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858C7F-2BCB-4279-AA5A-8A3CA434F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750380"/>
            <a:ext cx="5584790" cy="55065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58C921A-85E5-4C99-BD44-A6DF54302A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284" y="750381"/>
            <a:ext cx="5438556" cy="550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912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090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MMF-UP0271H-E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8C0B86-0DA9-4DF7-B7F7-6BF6E922D2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4912" y="750381"/>
            <a:ext cx="5465851" cy="55403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5D04453-9C8E-4EFF-9E81-3A33B2B8FF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50" y="750381"/>
            <a:ext cx="5625886" cy="554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0449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55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5541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VRF_MMF6H_15-27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CFD8F-A644-48FD-A61D-EDD285F8FE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485" y="5524595"/>
            <a:ext cx="1560578" cy="7589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A5AAF8-B993-469A-8CC1-919D99D8D5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4024" y="1046548"/>
            <a:ext cx="934400" cy="39695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B27EBB6-6690-4049-8F3B-4CF2204A60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5892" y="1085011"/>
            <a:ext cx="832082" cy="409591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6D5F9FA-7745-4E3A-B880-75ED169BD3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935" y="1224752"/>
            <a:ext cx="2063736" cy="464340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E7D234C-48CD-4ED9-8204-64BC5DEFAE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94140" y="851030"/>
            <a:ext cx="2246705" cy="507950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4544D8C-965E-4974-89CF-EBA29B2446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9355" y="973451"/>
            <a:ext cx="1938711" cy="430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5541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VRF_MMF6H_15-27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4A961B-6D26-4CA4-BA94-58C866BD03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2144" y="4503580"/>
            <a:ext cx="2436054" cy="19387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27A910-DF44-4744-B153-ADB71FF89C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4742" y="885901"/>
            <a:ext cx="2242514" cy="340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7BC99D1-7F55-44A6-8747-C080B4147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4611" y="1542862"/>
            <a:ext cx="2725977" cy="4718335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VRF_MMF6H_15-27_ Service Area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1B7965E-8661-42C0-B7F7-EF4D8F00CF8D}"/>
              </a:ext>
            </a:extLst>
          </p:cNvPr>
          <p:cNvCxnSpPr>
            <a:cxnSpLocks/>
          </p:cNvCxnSpPr>
          <p:nvPr/>
        </p:nvCxnSpPr>
        <p:spPr>
          <a:xfrm flipV="1">
            <a:off x="6199331" y="2160343"/>
            <a:ext cx="1107878" cy="63036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18A076-064E-4700-9E5B-A6D551CE92A4}"/>
              </a:ext>
            </a:extLst>
          </p:cNvPr>
          <p:cNvCxnSpPr>
            <a:cxnSpLocks/>
          </p:cNvCxnSpPr>
          <p:nvPr/>
        </p:nvCxnSpPr>
        <p:spPr>
          <a:xfrm flipV="1">
            <a:off x="4839128" y="2015883"/>
            <a:ext cx="757688" cy="44991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BF52116-DD12-4FB4-9F37-A8DA45B0C542}"/>
              </a:ext>
            </a:extLst>
          </p:cNvPr>
          <p:cNvCxnSpPr>
            <a:cxnSpLocks/>
          </p:cNvCxnSpPr>
          <p:nvPr/>
        </p:nvCxnSpPr>
        <p:spPr>
          <a:xfrm flipV="1">
            <a:off x="7032984" y="2517765"/>
            <a:ext cx="1107878" cy="63036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9D67328-1B3E-4B73-B70C-6C40E9DCC4E9}"/>
              </a:ext>
            </a:extLst>
          </p:cNvPr>
          <p:cNvCxnSpPr>
            <a:cxnSpLocks/>
          </p:cNvCxnSpPr>
          <p:nvPr/>
        </p:nvCxnSpPr>
        <p:spPr>
          <a:xfrm flipV="1">
            <a:off x="4775060" y="2007875"/>
            <a:ext cx="716662" cy="42300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657640C-40EF-4E0C-8BA7-2835E396B6FA}"/>
              </a:ext>
            </a:extLst>
          </p:cNvPr>
          <p:cNvCxnSpPr>
            <a:cxnSpLocks/>
          </p:cNvCxnSpPr>
          <p:nvPr/>
        </p:nvCxnSpPr>
        <p:spPr>
          <a:xfrm>
            <a:off x="7082268" y="2280413"/>
            <a:ext cx="695269" cy="431965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B5F2F6CD-59C3-4288-9110-4058BFC2CAB9}"/>
              </a:ext>
            </a:extLst>
          </p:cNvPr>
          <p:cNvCxnSpPr>
            <a:cxnSpLocks/>
          </p:cNvCxnSpPr>
          <p:nvPr/>
        </p:nvCxnSpPr>
        <p:spPr>
          <a:xfrm>
            <a:off x="4662045" y="2077526"/>
            <a:ext cx="203290" cy="27192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AEA5F9F-0895-42B9-A740-A3DBADF7D605}"/>
              </a:ext>
            </a:extLst>
          </p:cNvPr>
          <p:cNvCxnSpPr>
            <a:cxnSpLocks/>
          </p:cNvCxnSpPr>
          <p:nvPr/>
        </p:nvCxnSpPr>
        <p:spPr>
          <a:xfrm flipH="1" flipV="1">
            <a:off x="4915811" y="2448579"/>
            <a:ext cx="221481" cy="31392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05BCD3E-6A2E-43F9-8373-293D2759B8FC}"/>
              </a:ext>
            </a:extLst>
          </p:cNvPr>
          <p:cNvSpPr txBox="1"/>
          <p:nvPr/>
        </p:nvSpPr>
        <p:spPr>
          <a:xfrm>
            <a:off x="7402375" y="2167654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819D900-2560-43F4-9A0D-8DFBFD7996BA}"/>
              </a:ext>
            </a:extLst>
          </p:cNvPr>
          <p:cNvSpPr txBox="1"/>
          <p:nvPr/>
        </p:nvSpPr>
        <p:spPr>
          <a:xfrm>
            <a:off x="4292284" y="2015920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6EF4498-CBDF-4834-8E93-630168643D15}"/>
              </a:ext>
            </a:extLst>
          </p:cNvPr>
          <p:cNvCxnSpPr>
            <a:cxnSpLocks/>
          </p:cNvCxnSpPr>
          <p:nvPr/>
        </p:nvCxnSpPr>
        <p:spPr>
          <a:xfrm flipV="1">
            <a:off x="6228441" y="1809309"/>
            <a:ext cx="1107878" cy="63036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D4E9C64-970F-42D0-B598-F486D69BF633}"/>
              </a:ext>
            </a:extLst>
          </p:cNvPr>
          <p:cNvCxnSpPr>
            <a:cxnSpLocks/>
          </p:cNvCxnSpPr>
          <p:nvPr/>
        </p:nvCxnSpPr>
        <p:spPr>
          <a:xfrm flipV="1">
            <a:off x="6918782" y="2385253"/>
            <a:ext cx="0" cy="3208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C9A7E6E-DD89-4891-8256-D98D49399C1E}"/>
              </a:ext>
            </a:extLst>
          </p:cNvPr>
          <p:cNvCxnSpPr>
            <a:cxnSpLocks/>
          </p:cNvCxnSpPr>
          <p:nvPr/>
        </p:nvCxnSpPr>
        <p:spPr>
          <a:xfrm>
            <a:off x="6868597" y="1538011"/>
            <a:ext cx="0" cy="49564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C638398-4430-4276-9449-2388AF7F28FC}"/>
              </a:ext>
            </a:extLst>
          </p:cNvPr>
          <p:cNvSpPr txBox="1"/>
          <p:nvPr/>
        </p:nvSpPr>
        <p:spPr>
          <a:xfrm>
            <a:off x="6882763" y="1424627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200</a:t>
            </a:r>
          </a:p>
        </p:txBody>
      </p: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569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VRF_MMF6H_15-27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B900E7-0A2A-45B3-A85C-549646360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3801" y="800683"/>
            <a:ext cx="2600288" cy="45007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36E7A6D-FF3F-4CA1-9712-71F9B8067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292" y="2172342"/>
            <a:ext cx="5268236" cy="160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569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VRF_MMF6H_15-27</a:t>
            </a:r>
            <a:endParaRPr lang="en-US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39E95C-F42C-459B-B11E-6423B5D3F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279" y="2139004"/>
            <a:ext cx="4963555" cy="15525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80369C-C853-4C1B-B947-42E773387A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5184" y="1106612"/>
            <a:ext cx="1805293" cy="464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24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2B4293-CA5A-412A-B433-5A1DCD180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6523" y="1013697"/>
            <a:ext cx="3684284" cy="27842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BDA4DA-39DB-45BC-B834-F0A714C7D3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6524" y="4233050"/>
            <a:ext cx="3684283" cy="18903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772FBF-C288-4E23-9E29-7D5061CFFE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551" y="1089082"/>
            <a:ext cx="3072024" cy="5417781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FF77600-091A-4B4A-8ACC-020C47562F8C}"/>
              </a:ext>
            </a:extLst>
          </p:cNvPr>
          <p:cNvCxnSpPr>
            <a:cxnSpLocks/>
          </p:cNvCxnSpPr>
          <p:nvPr/>
        </p:nvCxnSpPr>
        <p:spPr>
          <a:xfrm flipV="1">
            <a:off x="3851475" y="2661007"/>
            <a:ext cx="3684284" cy="145651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8A45634-4471-4BC4-997A-3141A08B2159}"/>
              </a:ext>
            </a:extLst>
          </p:cNvPr>
          <p:cNvCxnSpPr>
            <a:cxnSpLocks/>
          </p:cNvCxnSpPr>
          <p:nvPr/>
        </p:nvCxnSpPr>
        <p:spPr>
          <a:xfrm>
            <a:off x="3641925" y="4965244"/>
            <a:ext cx="3924598" cy="46978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60399" y="30848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33081C-97AD-4B6A-8BF1-4683AC0413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500" y="1519033"/>
            <a:ext cx="1800558" cy="3819933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519DF2E-ABC9-48BB-ADB0-7BF59EABB6F9}"/>
              </a:ext>
            </a:extLst>
          </p:cNvPr>
          <p:cNvCxnSpPr>
            <a:cxnSpLocks/>
          </p:cNvCxnSpPr>
          <p:nvPr/>
        </p:nvCxnSpPr>
        <p:spPr>
          <a:xfrm flipH="1" flipV="1">
            <a:off x="3191300" y="2446837"/>
            <a:ext cx="2921824" cy="206351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DA97CD5-0291-4024-87A1-1D805C128F73}"/>
              </a:ext>
            </a:extLst>
          </p:cNvPr>
          <p:cNvCxnSpPr>
            <a:cxnSpLocks/>
          </p:cNvCxnSpPr>
          <p:nvPr/>
        </p:nvCxnSpPr>
        <p:spPr>
          <a:xfrm flipH="1">
            <a:off x="3191302" y="4520629"/>
            <a:ext cx="2921824" cy="58562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AB64CAD-A1BB-4028-8222-73EB9ECAB26E}"/>
              </a:ext>
            </a:extLst>
          </p:cNvPr>
          <p:cNvCxnSpPr>
            <a:cxnSpLocks/>
          </p:cNvCxnSpPr>
          <p:nvPr/>
        </p:nvCxnSpPr>
        <p:spPr>
          <a:xfrm flipV="1">
            <a:off x="6174769" y="3758239"/>
            <a:ext cx="3494768" cy="70074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2BF56B3-7E9B-4E1A-A97D-C8488846B7AE}"/>
              </a:ext>
            </a:extLst>
          </p:cNvPr>
          <p:cNvCxnSpPr>
            <a:cxnSpLocks/>
          </p:cNvCxnSpPr>
          <p:nvPr/>
        </p:nvCxnSpPr>
        <p:spPr>
          <a:xfrm flipV="1">
            <a:off x="6174769" y="1880172"/>
            <a:ext cx="663221" cy="257881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B2133DA0-0F7E-4045-A46E-F4B8A65FE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506" y="1000880"/>
            <a:ext cx="2556796" cy="256425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811AA62-731C-4D7C-94B2-7AFD9CCE0E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399" y="3758239"/>
            <a:ext cx="2530903" cy="241653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BE5322E-B876-434D-B439-8F1323D3D0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7990" y="128642"/>
            <a:ext cx="2556797" cy="278078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74C985F-5889-4053-B43F-70916BFA09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69537" y="2234630"/>
            <a:ext cx="2369343" cy="257881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D39CCFCE-E394-49AF-B3CD-25E590209D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12740" y="4362044"/>
            <a:ext cx="2421678" cy="2367314"/>
          </a:xfrm>
          <a:prstGeom prst="rect">
            <a:avLst/>
          </a:prstGeom>
        </p:spPr>
      </p:pic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CE98E3DD-8842-4198-A78E-12F61FFED4E0}"/>
              </a:ext>
            </a:extLst>
          </p:cNvPr>
          <p:cNvCxnSpPr>
            <a:cxnSpLocks/>
          </p:cNvCxnSpPr>
          <p:nvPr/>
        </p:nvCxnSpPr>
        <p:spPr>
          <a:xfrm>
            <a:off x="6096000" y="4813442"/>
            <a:ext cx="1016740" cy="100173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090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MMF-UP0151H-E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BD991F-C15E-4B93-BACF-F257886AD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49" y="750381"/>
            <a:ext cx="5584789" cy="54346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69B6BF-8D38-4232-B9FA-B3D04AB6D0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654" y="750381"/>
            <a:ext cx="5393432" cy="543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2557</TotalTime>
  <Words>53</Words>
  <Application>Microsoft Office PowerPoint</Application>
  <PresentationFormat>Widescreen</PresentationFormat>
  <Paragraphs>25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853</cp:revision>
  <dcterms:created xsi:type="dcterms:W3CDTF">2016-10-06T10:26:47Z</dcterms:created>
  <dcterms:modified xsi:type="dcterms:W3CDTF">2021-01-22T11:55:21Z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52ad6470-f657-4df3-87a7-5dbcf06573ea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