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00" r:id="rId10"/>
    <p:sldId id="328" r:id="rId11"/>
    <p:sldId id="329" r:id="rId12"/>
    <p:sldId id="330" r:id="rId13"/>
    <p:sldId id="331" r:id="rId14"/>
    <p:sldId id="30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00"/>
            <p14:sldId id="328"/>
            <p14:sldId id="329"/>
            <p14:sldId id="330"/>
            <p14:sldId id="331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2" autoAdjust="0"/>
    <p:restoredTop sz="96374" autoAdjust="0"/>
  </p:normalViewPr>
  <p:slideViewPr>
    <p:cSldViewPr snapToGrid="0">
      <p:cViewPr varScale="1">
        <p:scale>
          <a:sx n="62" d="100"/>
          <a:sy n="62" d="100"/>
        </p:scale>
        <p:origin x="60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26552" y="3136612"/>
            <a:ext cx="3597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VRF_MMLNHP_7-18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27-01-2021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0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MML-UP0091NHP-E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7FEE45-D347-4BBF-ADB2-847EA58C5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17" y="750381"/>
            <a:ext cx="5615612" cy="55374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5B2E1C-B998-4A95-A8D5-939CBD510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203" y="750381"/>
            <a:ext cx="5250094" cy="553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40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0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MML-UP0121NHP-E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8C4D3F-B4E2-4F3B-8065-AA3A1A3A3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728" y="740437"/>
            <a:ext cx="5541294" cy="53771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36BC13-37A3-4774-B9C2-71D10DE48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043" y="750381"/>
            <a:ext cx="5200968" cy="537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86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0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MML-UP0151NHP-E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8E32CD-85A6-4C30-985B-07B957819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07" y="750381"/>
            <a:ext cx="5921099" cy="53960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E9106B-D657-4D5F-A6F7-5D277D938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812" y="750381"/>
            <a:ext cx="4920581" cy="532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06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50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MML-UP0181NHP-E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676B6E-793E-4501-9291-C77FEDCAC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0910" y="750381"/>
            <a:ext cx="5389580" cy="54346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14773B-FF06-495E-AE39-63959B803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19" y="750381"/>
            <a:ext cx="5653283" cy="543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57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556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597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VRF_MMLNHP_7-18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474684-369B-4C3C-A737-88A136AC5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117" y="4659717"/>
            <a:ext cx="2669765" cy="9609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48CE9C-AD78-4B37-8249-4C836EA2A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5950" y="1937331"/>
            <a:ext cx="2669822" cy="23494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6D8A9E-4932-479B-B5EE-1A1A7F88D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4707" y="1867162"/>
            <a:ext cx="1058236" cy="24225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7283A9-E965-4B63-9B4C-0610509887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2771" y="1937331"/>
            <a:ext cx="959706" cy="23494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13FD2F-5C33-47D0-826E-84C0144DE5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1610" y="1390781"/>
            <a:ext cx="2658821" cy="32689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049C1D-8A90-4BA0-A2B4-7DA174C46D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880" y="1669559"/>
            <a:ext cx="2658820" cy="321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97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VRF_MMLNHP_7-18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48E9F5-87B7-4039-8F28-5056EDCED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988" y="3993593"/>
            <a:ext cx="3138333" cy="21014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1CACD8-040D-4BE8-90A5-F159F67A2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477" y="1171255"/>
            <a:ext cx="3138333" cy="22577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AEE98D-A719-475A-849A-8138D76724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8467" y="1326532"/>
            <a:ext cx="1503772" cy="261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VRF_MMLNHP_7-18_Service Area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2D8D05-E8A5-4C3F-8200-15577FE97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207" y="1332879"/>
            <a:ext cx="3965577" cy="456190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399CC72-8E50-483D-A102-916FBBCF8F7D}"/>
              </a:ext>
            </a:extLst>
          </p:cNvPr>
          <p:cNvCxnSpPr>
            <a:cxnSpLocks/>
          </p:cNvCxnSpPr>
          <p:nvPr/>
        </p:nvCxnSpPr>
        <p:spPr>
          <a:xfrm flipV="1">
            <a:off x="6801638" y="2112927"/>
            <a:ext cx="1086962" cy="63239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7812CB8-D5C4-423C-9C45-34EF90334B06}"/>
              </a:ext>
            </a:extLst>
          </p:cNvPr>
          <p:cNvCxnSpPr>
            <a:cxnSpLocks/>
          </p:cNvCxnSpPr>
          <p:nvPr/>
        </p:nvCxnSpPr>
        <p:spPr>
          <a:xfrm>
            <a:off x="3942789" y="2471172"/>
            <a:ext cx="622861" cy="465504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5F22E12-039C-448E-9911-9B547557200A}"/>
              </a:ext>
            </a:extLst>
          </p:cNvPr>
          <p:cNvSpPr txBox="1"/>
          <p:nvPr/>
        </p:nvSpPr>
        <p:spPr>
          <a:xfrm>
            <a:off x="3809396" y="2638303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1EE2152-727D-4A21-A14D-9B9F7A33E536}"/>
              </a:ext>
            </a:extLst>
          </p:cNvPr>
          <p:cNvCxnSpPr>
            <a:cxnSpLocks/>
          </p:cNvCxnSpPr>
          <p:nvPr/>
        </p:nvCxnSpPr>
        <p:spPr>
          <a:xfrm flipH="1">
            <a:off x="7460352" y="3430259"/>
            <a:ext cx="998220" cy="57912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9B93DE9-0EFB-43D4-8E8C-AB95C8E52903}"/>
              </a:ext>
            </a:extLst>
          </p:cNvPr>
          <p:cNvCxnSpPr>
            <a:cxnSpLocks/>
          </p:cNvCxnSpPr>
          <p:nvPr/>
        </p:nvCxnSpPr>
        <p:spPr>
          <a:xfrm flipH="1">
            <a:off x="4307210" y="2516395"/>
            <a:ext cx="998220" cy="57912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3F7F0D8-E2B9-4F61-ACCE-0B23EB783F13}"/>
              </a:ext>
            </a:extLst>
          </p:cNvPr>
          <p:cNvCxnSpPr>
            <a:cxnSpLocks/>
          </p:cNvCxnSpPr>
          <p:nvPr/>
        </p:nvCxnSpPr>
        <p:spPr>
          <a:xfrm flipH="1">
            <a:off x="3652846" y="2074435"/>
            <a:ext cx="998220" cy="57912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5DB452F-1A8E-4966-B869-4EE163484332}"/>
              </a:ext>
            </a:extLst>
          </p:cNvPr>
          <p:cNvCxnSpPr>
            <a:cxnSpLocks/>
          </p:cNvCxnSpPr>
          <p:nvPr/>
        </p:nvCxnSpPr>
        <p:spPr>
          <a:xfrm flipH="1">
            <a:off x="6816725" y="3002830"/>
            <a:ext cx="990337" cy="55952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0C85F9C-C974-43B3-9529-97E133C9E82D}"/>
              </a:ext>
            </a:extLst>
          </p:cNvPr>
          <p:cNvSpPr txBox="1"/>
          <p:nvPr/>
        </p:nvSpPr>
        <p:spPr>
          <a:xfrm>
            <a:off x="7888600" y="3037869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A3EE420-504B-4FC3-ADC6-96F593DB1426}"/>
              </a:ext>
            </a:extLst>
          </p:cNvPr>
          <p:cNvCxnSpPr>
            <a:cxnSpLocks/>
          </p:cNvCxnSpPr>
          <p:nvPr/>
        </p:nvCxnSpPr>
        <p:spPr>
          <a:xfrm>
            <a:off x="7510149" y="3167945"/>
            <a:ext cx="664567" cy="424246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9E0C8A1-738A-4E2D-911C-B57E8E851AD1}"/>
              </a:ext>
            </a:extLst>
          </p:cNvPr>
          <p:cNvCxnSpPr>
            <a:cxnSpLocks/>
          </p:cNvCxnSpPr>
          <p:nvPr/>
        </p:nvCxnSpPr>
        <p:spPr>
          <a:xfrm>
            <a:off x="7642928" y="2258837"/>
            <a:ext cx="0" cy="836679"/>
          </a:xfrm>
          <a:prstGeom prst="straightConnector1">
            <a:avLst/>
          </a:prstGeom>
          <a:ln w="95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9B2CCB6-97F4-41BF-AF3D-4DD43E61835E}"/>
              </a:ext>
            </a:extLst>
          </p:cNvPr>
          <p:cNvSpPr txBox="1"/>
          <p:nvPr/>
        </p:nvSpPr>
        <p:spPr>
          <a:xfrm>
            <a:off x="7647042" y="2453637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300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VRF_MMLNHP_7-18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8A63B7-D0ED-49D7-88AA-B1A223034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695" y="942460"/>
            <a:ext cx="3347105" cy="38504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8CEC9C-BB5A-45F1-8679-C1414DEDB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11" y="2356774"/>
            <a:ext cx="4880408" cy="156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Service Clearance OFF</a:t>
            </a:r>
            <a:endParaRPr lang="en-US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3399"/>
                </a:solidFill>
              </a:rPr>
              <a:t>VRF_MMLNHP_7-18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252CFF-1881-4529-9FD3-E39EBDFF6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615" y="1401055"/>
            <a:ext cx="2712825" cy="33353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BDD952-C738-4879-AC9D-16ED4E14E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039" y="2257392"/>
            <a:ext cx="4656762" cy="162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867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7881E8-4254-48EE-95D7-5EA25D85B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815" y="1552560"/>
            <a:ext cx="4111699" cy="4758193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57E1B9C-65DB-4790-B625-603347E876C8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4994705" y="4698754"/>
            <a:ext cx="3361678" cy="17487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8D44137-47B3-460E-9592-DB90EB866BBB}"/>
              </a:ext>
            </a:extLst>
          </p:cNvPr>
          <p:cNvCxnSpPr>
            <a:cxnSpLocks/>
          </p:cNvCxnSpPr>
          <p:nvPr/>
        </p:nvCxnSpPr>
        <p:spPr>
          <a:xfrm flipV="1">
            <a:off x="4973274" y="2216150"/>
            <a:ext cx="3383109" cy="921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ABE6DB56-A919-43E7-B9C1-0D70D2F85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6383" y="739739"/>
            <a:ext cx="3269057" cy="25788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035553-BE2C-4C26-8C02-8A406711C2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6383" y="3931656"/>
            <a:ext cx="3269057" cy="153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7932" y="82450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AD67DE-B66C-4AA4-A306-BB0F008DE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671" y="1891755"/>
            <a:ext cx="3005140" cy="3635134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4A17E06-B8A9-4390-A135-166EB156698A}"/>
              </a:ext>
            </a:extLst>
          </p:cNvPr>
          <p:cNvCxnSpPr>
            <a:cxnSpLocks/>
          </p:cNvCxnSpPr>
          <p:nvPr/>
        </p:nvCxnSpPr>
        <p:spPr>
          <a:xfrm>
            <a:off x="7078894" y="4764855"/>
            <a:ext cx="1628505" cy="13591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5166781-140F-4241-B1AB-3CEC94B738BF}"/>
              </a:ext>
            </a:extLst>
          </p:cNvPr>
          <p:cNvCxnSpPr>
            <a:cxnSpLocks/>
          </p:cNvCxnSpPr>
          <p:nvPr/>
        </p:nvCxnSpPr>
        <p:spPr>
          <a:xfrm flipV="1">
            <a:off x="7099442" y="2270589"/>
            <a:ext cx="1489754" cy="248634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1A21810-1513-403A-B1BE-B331C5EC5C0F}"/>
              </a:ext>
            </a:extLst>
          </p:cNvPr>
          <p:cNvCxnSpPr>
            <a:cxnSpLocks/>
          </p:cNvCxnSpPr>
          <p:nvPr/>
        </p:nvCxnSpPr>
        <p:spPr>
          <a:xfrm flipH="1" flipV="1">
            <a:off x="3863083" y="2276381"/>
            <a:ext cx="3308279" cy="262439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A6A5E6E-BF25-448C-842A-24E8AA858AEF}"/>
              </a:ext>
            </a:extLst>
          </p:cNvPr>
          <p:cNvCxnSpPr>
            <a:cxnSpLocks/>
          </p:cNvCxnSpPr>
          <p:nvPr/>
        </p:nvCxnSpPr>
        <p:spPr>
          <a:xfrm flipH="1" flipV="1">
            <a:off x="3863083" y="5116530"/>
            <a:ext cx="3739794" cy="102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D7780E3-DFED-4968-B47B-B13E541E8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414" y="3648577"/>
            <a:ext cx="2787268" cy="26176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62A93B0-5589-4C43-BD64-447573AE8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414" y="769927"/>
            <a:ext cx="2793977" cy="265907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9048904-34EE-4AAA-8518-1106B4A5BD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7237" y="188598"/>
            <a:ext cx="3030757" cy="271273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7293201-BF6D-45CA-B152-656DE7CC64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6800" y="3116910"/>
            <a:ext cx="3005140" cy="305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1350" y="165606"/>
            <a:ext cx="3522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MML-UP0071NHP-E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6A3879-E9E1-4B6C-9C45-6B675BD38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49" y="750381"/>
            <a:ext cx="5687531" cy="54552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E5B8C2-E7D4-42B1-949F-37F6E8582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120" y="750380"/>
            <a:ext cx="5356918" cy="545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2183</TotalTime>
  <Words>54</Words>
  <Application>Microsoft Office PowerPoint</Application>
  <PresentationFormat>Widescreen</PresentationFormat>
  <Paragraphs>26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642</cp:revision>
  <dcterms:created xsi:type="dcterms:W3CDTF">2016-10-06T10:26:47Z</dcterms:created>
  <dcterms:modified xsi:type="dcterms:W3CDTF">2021-01-27T08:11:25Z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78d73bc4-e28b-4485-8f25-7787d808a09d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