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0" r:id="rId3"/>
    <p:sldId id="292" r:id="rId4"/>
    <p:sldId id="293" r:id="rId5"/>
    <p:sldId id="326" r:id="rId6"/>
    <p:sldId id="327" r:id="rId7"/>
    <p:sldId id="296" r:id="rId8"/>
    <p:sldId id="295" r:id="rId9"/>
    <p:sldId id="300" r:id="rId10"/>
    <p:sldId id="328" r:id="rId11"/>
    <p:sldId id="329" r:id="rId12"/>
    <p:sldId id="330" r:id="rId13"/>
    <p:sldId id="331" r:id="rId14"/>
    <p:sldId id="304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A9A195D-6C15-443D-8807-7FC1F95E3153}">
          <p14:sldIdLst>
            <p14:sldId id="256"/>
          </p14:sldIdLst>
        </p14:section>
        <p14:section name="Untitled Section" id="{51F37589-7252-4E50-9412-EE62FE44209D}">
          <p14:sldIdLst>
            <p14:sldId id="290"/>
            <p14:sldId id="292"/>
            <p14:sldId id="293"/>
            <p14:sldId id="326"/>
            <p14:sldId id="327"/>
            <p14:sldId id="296"/>
            <p14:sldId id="295"/>
            <p14:sldId id="300"/>
            <p14:sldId id="328"/>
            <p14:sldId id="329"/>
            <p14:sldId id="330"/>
            <p14:sldId id="331"/>
            <p14:sldId id="30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742" autoAdjust="0"/>
    <p:restoredTop sz="96374" autoAdjust="0"/>
  </p:normalViewPr>
  <p:slideViewPr>
    <p:cSldViewPr snapToGrid="0">
      <p:cViewPr varScale="1">
        <p:scale>
          <a:sx n="62" d="100"/>
          <a:sy n="62" d="100"/>
        </p:scale>
        <p:origin x="608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0" y="3352800"/>
            <a:ext cx="5892800" cy="1470025"/>
          </a:xfrm>
        </p:spPr>
        <p:txBody>
          <a:bodyPr>
            <a:normAutofit/>
          </a:bodyPr>
          <a:lstStyle>
            <a:lvl1pPr algn="r">
              <a:defRPr sz="4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5200" y="5029200"/>
            <a:ext cx="4673600" cy="1143000"/>
          </a:xfrm>
        </p:spPr>
        <p:txBody>
          <a:bodyPr/>
          <a:lstStyle>
            <a:lvl1pPr marL="0" indent="0" algn="r">
              <a:buNone/>
              <a:defRPr sz="24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40B54-20EE-43A6-ABFB-215AFDA1DDF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F7C445-6B83-4A31-A93D-5913DAACE9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5393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45F29-265E-41C0-9C31-99183A8B5E1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166D99-18A0-4704-A422-11E9D85CFE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7568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B3438-F906-4A48-AB9A-3844D8DF59A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A0806-0188-4772-B2E4-AAA62AC91D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824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563562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C6CBE-F03B-40B6-B9A1-EEE2EAF5A47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C92E14-849E-42AA-AEF3-6E59DF948A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0266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B0E91-BC30-479A-A4E7-FA58227A2C3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6FE203-411F-41CA-A84B-4FB711FCB9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235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346FE-FBF1-4E7F-A654-6B8D2B6892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17373B-00EB-4A24-9AAA-582C90AAAA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4687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21B16-E89E-46BC-94A2-09C5F760C57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2452A-68DE-4C03-B44A-2246A030F4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9539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5E005-D2FF-486F-B6BC-F9332E7B3BE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185D4B-B8EA-4C3E-B90A-11B03FE350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016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612AE-27CA-498A-9A85-305C33261A3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32EDBC-7635-486D-87A8-13DD13050A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529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2FEDF-F4D4-4DAF-B3A8-6529929B42F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EE0843-F387-4FE1-967B-92A2CB3EDC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4175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070D5-3B67-4A75-A34C-0D53E8C3206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66412C-37A8-4CE9-AB2F-42B73027D4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723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E19415-17E8-43DB-A149-263851A944D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C4AA129-1A58-4A70-9BE6-50B8D8D20EA0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4978400" y="6465889"/>
            <a:ext cx="2844800" cy="365125"/>
          </a:xfrm>
          <a:prstGeom prst="rect">
            <a:avLst/>
          </a:prstGeom>
        </p:spPr>
        <p:txBody>
          <a:bodyPr anchor="b"/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4D1D57F4-5FF5-4878-A3EF-772F910B8850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pic>
        <p:nvPicPr>
          <p:cNvPr id="1031" name="Picture 3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4775200" y="6477001"/>
            <a:ext cx="2844800" cy="365125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847BCBAB-B3A3-4D79-9A8A-EA525A22D72F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861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64907" y="3049709"/>
            <a:ext cx="35814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VRF_MMK1HP_3-12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406496" y="5586902"/>
            <a:ext cx="11432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03399"/>
                </a:solidFill>
              </a:rPr>
              <a:t>22-01-2021</a:t>
            </a:r>
          </a:p>
        </p:txBody>
      </p:sp>
    </p:spTree>
    <p:extLst>
      <p:ext uri="{BB962C8B-B14F-4D97-AF65-F5344CB8AC3E}">
        <p14:creationId xmlns:p14="http://schemas.microsoft.com/office/powerpoint/2010/main" val="13684895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1350" y="165606"/>
            <a:ext cx="33265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MMK-UP0051HP-E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5A4F763-A366-4192-8067-F4C5CF1D0A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350" y="750381"/>
            <a:ext cx="5454650" cy="541411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BC173C9-3C14-4073-87F7-2A0B6A17B2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1528" y="750381"/>
            <a:ext cx="5313753" cy="5414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4421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1350" y="165606"/>
            <a:ext cx="33265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MMK-UP0071HP-E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398D169-2975-4DFB-A3C5-015AA5031F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350" y="750381"/>
            <a:ext cx="5584789" cy="548603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68E219C-F81F-490C-B772-1CAC09C61F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7381" y="750381"/>
            <a:ext cx="5323100" cy="5486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6312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1350" y="165606"/>
            <a:ext cx="33265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MMK-UP0091HP-E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6CCC400-33F6-430B-8A92-7D779B962B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2181" y="750382"/>
            <a:ext cx="5354196" cy="542438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FB9906A-D884-42B9-8436-B4279ED74F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816" y="750381"/>
            <a:ext cx="5354196" cy="5424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2550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1350" y="165606"/>
            <a:ext cx="33265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MMK-UP0121HP-E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8AAB2FD-6FFA-4B6C-BA41-1AA064F7DC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349" y="750381"/>
            <a:ext cx="5574515" cy="540383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492D003-CD5E-4DB5-92F8-69A654D200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9299" y="750381"/>
            <a:ext cx="5260367" cy="5403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2299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05600" y="2987645"/>
            <a:ext cx="5283200" cy="2502722"/>
          </a:xfrm>
          <a:prstGeom prst="rect">
            <a:avLst/>
          </a:prstGeom>
          <a:noFill/>
        </p:spPr>
        <p:txBody>
          <a:bodyPr wrap="square" lIns="121904" tIns="60953" rIns="121904" bIns="60953" rtlCol="0">
            <a:spAutoFit/>
          </a:bodyPr>
          <a:lstStyle/>
          <a:p>
            <a:r>
              <a:rPr lang="en-US" sz="4800" b="1" dirty="0">
                <a:solidFill>
                  <a:srgbClr val="0070C0"/>
                </a:solidFill>
              </a:rPr>
              <a:t>Thank You</a:t>
            </a:r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800" y="1397001"/>
            <a:ext cx="6376347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555676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702773" y="388677"/>
            <a:ext cx="35814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VRF_MMK1HP_3-12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E7611A8-2D64-4FBB-BD5C-7FF1D608DE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5672" y="4368503"/>
            <a:ext cx="3181118" cy="132644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A79771-B1CA-432C-BDE0-696D523720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5672" y="2096450"/>
            <a:ext cx="3286577" cy="147406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0C57733-5492-40D2-B982-C1A6F75934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7683" y="2059318"/>
            <a:ext cx="1216671" cy="13974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03823D-DA34-437E-A3B4-DE58FF853DC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41048" y="1977348"/>
            <a:ext cx="1216672" cy="145165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B75F568-5E04-4AFD-A8AB-8E6940AFB48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43888" y="3408100"/>
            <a:ext cx="3181118" cy="291254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0B77521-4E4E-4419-B1D8-5EC812CF287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1997" y="3424707"/>
            <a:ext cx="3286577" cy="2800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815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19893" y="363739"/>
            <a:ext cx="35814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VRF_MMK1HP_3-12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1955C0C-79A5-4E11-AA88-784AF2FD40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8598" y="4143943"/>
            <a:ext cx="3794804" cy="18788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46805AF-59AE-45EF-A8D5-E31F763E96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1323" y="1633591"/>
            <a:ext cx="3892079" cy="144865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185B7F0-B8B9-4B3F-A77B-3F5E7F6702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96748" y="1565713"/>
            <a:ext cx="2055504" cy="186328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57E58C3-52AB-4AC0-8B7D-0F032AA3BC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4687" y="1633591"/>
            <a:ext cx="1711649" cy="1909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3571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569075" y="325480"/>
            <a:ext cx="99247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VRF_MMK1HP_3-12_Service Area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FB6B66D-E661-4AFB-9047-870C1ECF72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661" y="1524538"/>
            <a:ext cx="5152042" cy="4470716"/>
          </a:xfrm>
          <a:prstGeom prst="rect">
            <a:avLst/>
          </a:prstGeom>
        </p:spPr>
      </p:pic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5CF744DD-12D2-4540-862F-4E6CE7AD0080}"/>
              </a:ext>
            </a:extLst>
          </p:cNvPr>
          <p:cNvCxnSpPr>
            <a:cxnSpLocks/>
          </p:cNvCxnSpPr>
          <p:nvPr/>
        </p:nvCxnSpPr>
        <p:spPr>
          <a:xfrm flipH="1" flipV="1">
            <a:off x="8525835" y="3315122"/>
            <a:ext cx="835736" cy="517609"/>
          </a:xfrm>
          <a:prstGeom prst="straightConnector1">
            <a:avLst/>
          </a:prstGeom>
          <a:ln w="952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D2C78CC0-14AE-442A-A058-29C134C93E23}"/>
              </a:ext>
            </a:extLst>
          </p:cNvPr>
          <p:cNvSpPr txBox="1"/>
          <p:nvPr/>
        </p:nvSpPr>
        <p:spPr>
          <a:xfrm>
            <a:off x="8937125" y="3238131"/>
            <a:ext cx="84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300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9EE3E6-B98C-4440-9E36-0181A738DD45}"/>
              </a:ext>
            </a:extLst>
          </p:cNvPr>
          <p:cNvSpPr txBox="1"/>
          <p:nvPr/>
        </p:nvSpPr>
        <p:spPr>
          <a:xfrm>
            <a:off x="3333434" y="2976955"/>
            <a:ext cx="84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300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F2D8394B-6F8B-495A-A2F3-8AEF99BB3567}"/>
              </a:ext>
            </a:extLst>
          </p:cNvPr>
          <p:cNvCxnSpPr>
            <a:cxnSpLocks/>
          </p:cNvCxnSpPr>
          <p:nvPr/>
        </p:nvCxnSpPr>
        <p:spPr>
          <a:xfrm flipV="1">
            <a:off x="8090264" y="3727269"/>
            <a:ext cx="1445622" cy="83602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9AA122B0-6D90-4E58-815E-7C844B1CFBE1}"/>
              </a:ext>
            </a:extLst>
          </p:cNvPr>
          <p:cNvCxnSpPr>
            <a:cxnSpLocks/>
          </p:cNvCxnSpPr>
          <p:nvPr/>
        </p:nvCxnSpPr>
        <p:spPr>
          <a:xfrm flipH="1" flipV="1">
            <a:off x="8249770" y="3498192"/>
            <a:ext cx="9855" cy="33834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EA25A465-4A34-448B-BC24-6AB6A8D6268A}"/>
              </a:ext>
            </a:extLst>
          </p:cNvPr>
          <p:cNvCxnSpPr>
            <a:cxnSpLocks/>
          </p:cNvCxnSpPr>
          <p:nvPr/>
        </p:nvCxnSpPr>
        <p:spPr>
          <a:xfrm>
            <a:off x="8202963" y="2787803"/>
            <a:ext cx="0" cy="37647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C522B058-EE82-4666-8D9A-FE44CA6C1708}"/>
              </a:ext>
            </a:extLst>
          </p:cNvPr>
          <p:cNvSpPr txBox="1"/>
          <p:nvPr/>
        </p:nvSpPr>
        <p:spPr>
          <a:xfrm>
            <a:off x="8212399" y="2625268"/>
            <a:ext cx="724725" cy="371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110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D86E104D-E468-4D04-B30C-3A28C98485C4}"/>
              </a:ext>
            </a:extLst>
          </p:cNvPr>
          <p:cNvCxnSpPr>
            <a:cxnSpLocks/>
          </p:cNvCxnSpPr>
          <p:nvPr/>
        </p:nvCxnSpPr>
        <p:spPr>
          <a:xfrm flipV="1">
            <a:off x="7559042" y="3054503"/>
            <a:ext cx="1445622" cy="83602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139E0CC7-C734-4EC4-8168-5C6C802FD451}"/>
              </a:ext>
            </a:extLst>
          </p:cNvPr>
          <p:cNvCxnSpPr>
            <a:cxnSpLocks/>
          </p:cNvCxnSpPr>
          <p:nvPr/>
        </p:nvCxnSpPr>
        <p:spPr>
          <a:xfrm flipV="1">
            <a:off x="3249386" y="2071545"/>
            <a:ext cx="1445622" cy="83602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33D8ADC2-BB53-4F1B-91D5-01804964A420}"/>
              </a:ext>
            </a:extLst>
          </p:cNvPr>
          <p:cNvCxnSpPr>
            <a:cxnSpLocks/>
          </p:cNvCxnSpPr>
          <p:nvPr/>
        </p:nvCxnSpPr>
        <p:spPr>
          <a:xfrm flipV="1">
            <a:off x="3917768" y="2651324"/>
            <a:ext cx="1445622" cy="83602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33EC8D72-995F-4A05-8439-85F673F27463}"/>
              </a:ext>
            </a:extLst>
          </p:cNvPr>
          <p:cNvCxnSpPr>
            <a:cxnSpLocks/>
          </p:cNvCxnSpPr>
          <p:nvPr/>
        </p:nvCxnSpPr>
        <p:spPr>
          <a:xfrm flipH="1" flipV="1">
            <a:off x="3471885" y="2773273"/>
            <a:ext cx="734355" cy="541849"/>
          </a:xfrm>
          <a:prstGeom prst="straightConnector1">
            <a:avLst/>
          </a:prstGeom>
          <a:ln w="952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C3D91A52-2695-46F4-88A8-EE962A19FA66}"/>
              </a:ext>
            </a:extLst>
          </p:cNvPr>
          <p:cNvCxnSpPr>
            <a:cxnSpLocks/>
          </p:cNvCxnSpPr>
          <p:nvPr/>
        </p:nvCxnSpPr>
        <p:spPr>
          <a:xfrm flipV="1">
            <a:off x="7452362" y="2787803"/>
            <a:ext cx="1445622" cy="83602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4050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293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35691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VRF_MMK1HP_3-12</a:t>
            </a:r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BF49964-D13F-42AF-B3CA-8019E1C7DE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0762" y="1390712"/>
            <a:ext cx="4489310" cy="389562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4043C7E-09E9-49D6-B9A8-3BFB1DFFE3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6279" y="2251301"/>
            <a:ext cx="4489310" cy="1735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651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3914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OFF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35691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VRF_MMK1HP_3-12</a:t>
            </a:r>
            <a:endParaRPr lang="en-US" sz="3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6907D76-C416-4A4D-BD61-3D7FC7CB68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911" y="2358456"/>
            <a:ext cx="4773095" cy="145325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D8A9BC7-B086-4724-B9D9-88101EA275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6723" y="1695948"/>
            <a:ext cx="3467366" cy="317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970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660400" y="308481"/>
            <a:ext cx="3651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Electrical Connector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67B2941-56FD-4B3C-A34D-360B560277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1127" y="1097415"/>
            <a:ext cx="4136212" cy="4663305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B66A7262-D699-4B4D-9ADF-2A08E64B5707}"/>
              </a:ext>
            </a:extLst>
          </p:cNvPr>
          <p:cNvCxnSpPr>
            <a:cxnSpLocks/>
          </p:cNvCxnSpPr>
          <p:nvPr/>
        </p:nvCxnSpPr>
        <p:spPr>
          <a:xfrm>
            <a:off x="5029581" y="2904309"/>
            <a:ext cx="2274733" cy="154577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9D68C532-0360-42DD-848A-69E61573DC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4314" y="1509139"/>
            <a:ext cx="4327493" cy="3258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1510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35D2A39-A0AC-4F0B-9C5C-7E422534B5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2351" y="1905075"/>
            <a:ext cx="3853109" cy="323508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0399" y="308481"/>
            <a:ext cx="30307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Pipe Connectors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614AB0B0-A5A4-4A18-B488-A208B0912ABB}"/>
              </a:ext>
            </a:extLst>
          </p:cNvPr>
          <p:cNvCxnSpPr>
            <a:cxnSpLocks/>
          </p:cNvCxnSpPr>
          <p:nvPr/>
        </p:nvCxnSpPr>
        <p:spPr>
          <a:xfrm flipV="1">
            <a:off x="7486682" y="1905075"/>
            <a:ext cx="1294477" cy="1758268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8FD64162-6507-4685-AA97-678D0769F059}"/>
              </a:ext>
            </a:extLst>
          </p:cNvPr>
          <p:cNvCxnSpPr>
            <a:cxnSpLocks/>
          </p:cNvCxnSpPr>
          <p:nvPr/>
        </p:nvCxnSpPr>
        <p:spPr>
          <a:xfrm>
            <a:off x="7402872" y="3709223"/>
            <a:ext cx="1378287" cy="131484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28A45995-E7CB-4492-BA15-21DBB99E950B}"/>
              </a:ext>
            </a:extLst>
          </p:cNvPr>
          <p:cNvCxnSpPr>
            <a:cxnSpLocks/>
          </p:cNvCxnSpPr>
          <p:nvPr/>
        </p:nvCxnSpPr>
        <p:spPr>
          <a:xfrm flipH="1">
            <a:off x="3544286" y="3801439"/>
            <a:ext cx="3853109" cy="821932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FC16E882-C581-4693-87B7-E7B2FFA2BE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1159" y="362878"/>
            <a:ext cx="3030756" cy="280156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B493D06-55BA-4B9A-B73F-D9C00A1241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81159" y="3409524"/>
            <a:ext cx="3037674" cy="2898809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82A39F7A-29E7-454A-BAAD-049710D374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1086" y="2311684"/>
            <a:ext cx="3112950" cy="3595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012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1350" y="165606"/>
            <a:ext cx="33009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MMK-UP0031HP-E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80C41D0-CCE3-4072-9F51-4F7C78555E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350" y="750381"/>
            <a:ext cx="5454650" cy="545521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69FF63B-BBD6-469C-99C3-3A9E4C486E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1282" y="750380"/>
            <a:ext cx="5202901" cy="5455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01374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2767</TotalTime>
  <Words>54</Words>
  <Application>Microsoft Office PowerPoint</Application>
  <PresentationFormat>Widescreen</PresentationFormat>
  <Paragraphs>26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Calibri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Shanmuga R</dc:creator>
  <cp:lastModifiedBy>DARSHAN D T</cp:lastModifiedBy>
  <cp:revision>1013</cp:revision>
  <dcterms:created xsi:type="dcterms:W3CDTF">2016-10-06T10:26:47Z</dcterms:created>
  <dcterms:modified xsi:type="dcterms:W3CDTF">2021-01-25T05:12:47Z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ad43b4f5-41d3-4fa7-bd8b-fd41eaddc957</vt:lpwstr>
  </property>
  <property fmtid="{D5CDD505-2E9C-101B-9397-08002B2CF9AE}" pid="3" name="HCLClassD6">
    <vt:lpwstr>False</vt:lpwstr>
  </property>
  <property fmtid="{D5CDD505-2E9C-101B-9397-08002B2CF9AE}" pid="4" name="HCLClassification">
    <vt:lpwstr>HCL_Cla5s_1nt3rnal</vt:lpwstr>
  </property>
</Properties>
</file>