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30" r:id="rId13"/>
    <p:sldId id="3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30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601" y="2844225"/>
            <a:ext cx="4227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VRF_MMD1HFP_72-128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02-12-2020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5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MMD-UP0961HFP-E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12024E-CC93-4561-BBF0-CE24D9C13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821096" cy="54243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CBB46B-625C-44B5-9FC8-49B31C99A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967" y="750381"/>
            <a:ext cx="5183330" cy="54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60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5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MMD-UP1121HFP-E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BC1C7-E425-44AD-831D-986A74617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359" y="750382"/>
            <a:ext cx="5330774" cy="54654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6150AB-56BE-44F7-B209-DEB48AB64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615612" cy="546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30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5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MMD-UP1281HFP-E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31A7DB-E2AF-4286-A065-8BB55A246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49713"/>
            <a:ext cx="5666983" cy="54558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FA52CC-9C49-4DEC-AADA-DC4B64A93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366" y="749713"/>
            <a:ext cx="5227027" cy="545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315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227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VRF_MMD1HFP_72-128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4F55A5-3B5F-4EE9-BEB3-E953FCF44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626" y="1683085"/>
            <a:ext cx="2984222" cy="11223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10027E-FD12-4860-8992-D795FAECE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626" y="3586962"/>
            <a:ext cx="2910637" cy="2169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3C7513-E709-4DE7-AFA0-9F79A5BC4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402" y="1713907"/>
            <a:ext cx="2054831" cy="10292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6FCECF-F7CB-4B54-8D6B-0EDEB58755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767" y="1721452"/>
            <a:ext cx="2084209" cy="10292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FBA6F7C-5965-4E83-930F-680F0AB89F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7099" y="3242256"/>
            <a:ext cx="3760518" cy="29941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561884D-6306-4322-ABB1-567F9A4D45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479" y="3227266"/>
            <a:ext cx="3546618" cy="288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227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VRF_MMD1HFP_72-128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3F2379-F355-4A3E-AA22-59E9E8239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862" y="3955602"/>
            <a:ext cx="4024471" cy="25386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A47E47-10D6-4F48-BEEB-75E8034AE4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862" y="1601992"/>
            <a:ext cx="4332696" cy="14339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308AA9-9234-4CBE-AA7C-2476E6218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088" y="1601992"/>
            <a:ext cx="2975438" cy="20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8153DE-E8DA-4564-BFB3-13761FF03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639" y="1910523"/>
            <a:ext cx="5054057" cy="389986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5" y="325480"/>
            <a:ext cx="9924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VRF_MMD1HFP_72-128_Service Area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05E21E0-3457-4A3B-B15F-41C97800F18F}"/>
              </a:ext>
            </a:extLst>
          </p:cNvPr>
          <p:cNvCxnSpPr>
            <a:cxnSpLocks/>
          </p:cNvCxnSpPr>
          <p:nvPr/>
        </p:nvCxnSpPr>
        <p:spPr>
          <a:xfrm flipH="1">
            <a:off x="6634399" y="3000054"/>
            <a:ext cx="1554105" cy="9128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2DC3F49-7CF5-4B9F-8C9E-BFE25DC0543B}"/>
              </a:ext>
            </a:extLst>
          </p:cNvPr>
          <p:cNvCxnSpPr>
            <a:cxnSpLocks/>
          </p:cNvCxnSpPr>
          <p:nvPr/>
        </p:nvCxnSpPr>
        <p:spPr>
          <a:xfrm>
            <a:off x="7973217" y="3154290"/>
            <a:ext cx="1006396" cy="585503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8F3B1FB-59E8-4BCF-8A1C-F5A218F1CBAC}"/>
              </a:ext>
            </a:extLst>
          </p:cNvPr>
          <p:cNvCxnSpPr>
            <a:cxnSpLocks/>
          </p:cNvCxnSpPr>
          <p:nvPr/>
        </p:nvCxnSpPr>
        <p:spPr>
          <a:xfrm>
            <a:off x="5178175" y="1448656"/>
            <a:ext cx="426759" cy="3454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3A484F6-476C-4BD8-88A6-4E64F544880E}"/>
              </a:ext>
            </a:extLst>
          </p:cNvPr>
          <p:cNvCxnSpPr>
            <a:cxnSpLocks/>
          </p:cNvCxnSpPr>
          <p:nvPr/>
        </p:nvCxnSpPr>
        <p:spPr>
          <a:xfrm flipH="1" flipV="1">
            <a:off x="5824501" y="2001751"/>
            <a:ext cx="391364" cy="2996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C939404-15D0-4FB6-BB32-E2FBF7E088DC}"/>
              </a:ext>
            </a:extLst>
          </p:cNvPr>
          <p:cNvSpPr txBox="1"/>
          <p:nvPr/>
        </p:nvSpPr>
        <p:spPr>
          <a:xfrm>
            <a:off x="8380403" y="3115975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700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773BEBD-7F6B-4C0C-A0CF-EA41700A3188}"/>
              </a:ext>
            </a:extLst>
          </p:cNvPr>
          <p:cNvSpPr txBox="1"/>
          <p:nvPr/>
        </p:nvSpPr>
        <p:spPr>
          <a:xfrm>
            <a:off x="5391554" y="1273030"/>
            <a:ext cx="844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F3AF714-BB45-4F49-9D0D-17C8E395E016}"/>
              </a:ext>
            </a:extLst>
          </p:cNvPr>
          <p:cNvCxnSpPr>
            <a:cxnSpLocks/>
          </p:cNvCxnSpPr>
          <p:nvPr/>
        </p:nvCxnSpPr>
        <p:spPr>
          <a:xfrm flipH="1" flipV="1">
            <a:off x="5432740" y="4381081"/>
            <a:ext cx="1649098" cy="98625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B0EFF50-11B4-47A1-BD23-9D37D16A1F99}"/>
              </a:ext>
            </a:extLst>
          </p:cNvPr>
          <p:cNvCxnSpPr>
            <a:cxnSpLocks/>
          </p:cNvCxnSpPr>
          <p:nvPr/>
        </p:nvCxnSpPr>
        <p:spPr>
          <a:xfrm flipH="1" flipV="1">
            <a:off x="7840128" y="3217506"/>
            <a:ext cx="9855" cy="3383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9383291-C4E9-4FBE-BB4D-323890CC0C49}"/>
              </a:ext>
            </a:extLst>
          </p:cNvPr>
          <p:cNvCxnSpPr>
            <a:cxnSpLocks/>
          </p:cNvCxnSpPr>
          <p:nvPr/>
        </p:nvCxnSpPr>
        <p:spPr>
          <a:xfrm>
            <a:off x="7840459" y="2823752"/>
            <a:ext cx="0" cy="3241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9E74AA97-EF6D-4B20-80D7-852CEB033DD1}"/>
              </a:ext>
            </a:extLst>
          </p:cNvPr>
          <p:cNvSpPr txBox="1"/>
          <p:nvPr/>
        </p:nvSpPr>
        <p:spPr>
          <a:xfrm>
            <a:off x="7849983" y="2676232"/>
            <a:ext cx="517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A04B480-8A3D-4363-8550-73C99C05C959}"/>
              </a:ext>
            </a:extLst>
          </p:cNvPr>
          <p:cNvCxnSpPr>
            <a:cxnSpLocks/>
          </p:cNvCxnSpPr>
          <p:nvPr/>
        </p:nvCxnSpPr>
        <p:spPr>
          <a:xfrm flipH="1">
            <a:off x="7670377" y="3573695"/>
            <a:ext cx="1554105" cy="9128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27381E0-0804-4ECB-88E7-A327E1782E50}"/>
              </a:ext>
            </a:extLst>
          </p:cNvPr>
          <p:cNvCxnSpPr>
            <a:cxnSpLocks/>
          </p:cNvCxnSpPr>
          <p:nvPr/>
        </p:nvCxnSpPr>
        <p:spPr>
          <a:xfrm flipH="1">
            <a:off x="4279904" y="1652427"/>
            <a:ext cx="1554105" cy="9128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93CDF6-4816-4EEB-9CA4-76CB5BDC27A0}"/>
              </a:ext>
            </a:extLst>
          </p:cNvPr>
          <p:cNvCxnSpPr>
            <a:cxnSpLocks/>
          </p:cNvCxnSpPr>
          <p:nvPr/>
        </p:nvCxnSpPr>
        <p:spPr>
          <a:xfrm flipH="1">
            <a:off x="4504224" y="1866472"/>
            <a:ext cx="1554105" cy="9128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FB932C3-3492-41B9-9F2C-5B050E0D37B2}"/>
              </a:ext>
            </a:extLst>
          </p:cNvPr>
          <p:cNvCxnSpPr>
            <a:cxnSpLocks/>
          </p:cNvCxnSpPr>
          <p:nvPr/>
        </p:nvCxnSpPr>
        <p:spPr>
          <a:xfrm flipH="1">
            <a:off x="6591590" y="2988067"/>
            <a:ext cx="1554105" cy="91285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227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VRF_MMD1HFP_72-128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DC9B8B-D734-4853-93A4-E5DECC967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551" y="1436683"/>
            <a:ext cx="4450170" cy="34338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7DC8EE-466E-4E4A-B6FD-284994F5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91" y="2097771"/>
            <a:ext cx="5096143" cy="168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227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VRF_MMD1HFP_72-128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AD3B20-7C0B-4D6C-B192-C8F4FC9D2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166" y="1516198"/>
            <a:ext cx="3760518" cy="29941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88F16E-3584-4B49-8188-7EA74FFF7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015" y="2105469"/>
            <a:ext cx="4809966" cy="163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5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1A9126-DF18-49F3-A1B4-4DBE7F615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535484"/>
            <a:ext cx="5064251" cy="40018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DC1E249-8E74-49EB-A91E-712896F39F4C}"/>
              </a:ext>
            </a:extLst>
          </p:cNvPr>
          <p:cNvCxnSpPr>
            <a:cxnSpLocks/>
          </p:cNvCxnSpPr>
          <p:nvPr/>
        </p:nvCxnSpPr>
        <p:spPr>
          <a:xfrm>
            <a:off x="5502021" y="3712029"/>
            <a:ext cx="2394675" cy="61339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C3C6851-AC0A-4E1A-9DF8-48366150C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696" y="2325118"/>
            <a:ext cx="3852316" cy="352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0D4BD5-9D7D-411A-BF82-210576848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273" y="1835626"/>
            <a:ext cx="3887833" cy="31867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AA9498B-41C5-4236-B6F0-B53CCD4C407A}"/>
              </a:ext>
            </a:extLst>
          </p:cNvPr>
          <p:cNvCxnSpPr>
            <a:cxnSpLocks/>
          </p:cNvCxnSpPr>
          <p:nvPr/>
        </p:nvCxnSpPr>
        <p:spPr>
          <a:xfrm flipH="1" flipV="1">
            <a:off x="3348246" y="2521846"/>
            <a:ext cx="2823146" cy="193124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24961C-7781-459C-AD8C-9C503495BE5B}"/>
              </a:ext>
            </a:extLst>
          </p:cNvPr>
          <p:cNvCxnSpPr>
            <a:cxnSpLocks/>
          </p:cNvCxnSpPr>
          <p:nvPr/>
        </p:nvCxnSpPr>
        <p:spPr>
          <a:xfrm>
            <a:off x="6606283" y="4551452"/>
            <a:ext cx="785809" cy="105251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EDD2563-9CFF-4346-8487-F5A50E970BA3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6174769" y="3464216"/>
            <a:ext cx="3585679" cy="7995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6AA7F79-DE35-422F-ACA5-376E012711B3}"/>
              </a:ext>
            </a:extLst>
          </p:cNvPr>
          <p:cNvCxnSpPr>
            <a:cxnSpLocks/>
          </p:cNvCxnSpPr>
          <p:nvPr/>
        </p:nvCxnSpPr>
        <p:spPr>
          <a:xfrm flipV="1">
            <a:off x="6176630" y="2178121"/>
            <a:ext cx="2114615" cy="208977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02E4EC1-F4DF-46F4-BB30-D4A7F3B7B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205" y="73209"/>
            <a:ext cx="2513452" cy="21119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B09101-3E10-4553-B6EA-391A1E6D4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0448" y="2268106"/>
            <a:ext cx="2261067" cy="23922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C25C533-88B6-435A-AB3D-4778631452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092" y="4205307"/>
            <a:ext cx="2261066" cy="23803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8A038E2-80DA-4336-AAEF-2037CA7BBF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812" y="866843"/>
            <a:ext cx="2680434" cy="250830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F9018D2-301F-4223-B6CB-21643F9662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974" y="3613200"/>
            <a:ext cx="2675034" cy="2459517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559AFD7-60A1-48B0-B705-2A36611027E9}"/>
              </a:ext>
            </a:extLst>
          </p:cNvPr>
          <p:cNvCxnSpPr>
            <a:cxnSpLocks/>
          </p:cNvCxnSpPr>
          <p:nvPr/>
        </p:nvCxnSpPr>
        <p:spPr>
          <a:xfrm flipH="1">
            <a:off x="3343008" y="4453090"/>
            <a:ext cx="2828384" cy="5692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5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MMD-UP0721HFP-E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6FE28D-4221-4AA1-A7A0-81BADBDAD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52" y="750381"/>
            <a:ext cx="5673526" cy="54552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6C9535-10A9-4201-947E-545044252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231" y="750381"/>
            <a:ext cx="5133791" cy="545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2718</TotalTime>
  <Words>53</Words>
  <Application>Microsoft Office PowerPoint</Application>
  <PresentationFormat>Widescreen</PresentationFormat>
  <Paragraphs>25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986</cp:revision>
  <dcterms:created xsi:type="dcterms:W3CDTF">2016-10-06T10:26:47Z</dcterms:created>
  <dcterms:modified xsi:type="dcterms:W3CDTF">2021-01-15T08:00:59Z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69e323c2-874d-4fe7-a9e9-14174355cf77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