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30" r:id="rId10"/>
    <p:sldId id="300" r:id="rId11"/>
    <p:sldId id="328" r:id="rId12"/>
    <p:sldId id="329" r:id="rId13"/>
    <p:sldId id="30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30"/>
            <p14:sldId id="300"/>
            <p14:sldId id="328"/>
            <p14:sldId id="329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96374" autoAdjust="0"/>
  </p:normalViewPr>
  <p:slideViewPr>
    <p:cSldViewPr snapToGrid="0">
      <p:cViewPr varScale="1">
        <p:scale>
          <a:sx n="62" d="100"/>
          <a:sy n="62" d="100"/>
        </p:scale>
        <p:origin x="60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75181" y="2957241"/>
            <a:ext cx="37609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VRF_MML1BH_15-24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25-01-2021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297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MML-UP0151BH-E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EBE994-7018-4FFB-B7A5-BEAD8E0A39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69" y="750381"/>
            <a:ext cx="5646434" cy="54732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AE3D52-0314-48BF-9742-4D05F0298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507" y="750381"/>
            <a:ext cx="5382732" cy="5473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297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MML-UP0181BH-E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E68597-D409-45B7-9A69-DC4A94547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9710" y="750382"/>
            <a:ext cx="5459954" cy="55030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913C77-F476-4FD9-A2B9-957194FA2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50" y="750381"/>
            <a:ext cx="5636160" cy="550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868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297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MML-UP0241BH-E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10F2DE-3AF7-4A45-B699-45E635749E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1"/>
            <a:ext cx="5666983" cy="54654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C61F09-2FDB-4A7B-88FD-867AB2929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929" y="750381"/>
            <a:ext cx="5352836" cy="546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59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7609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VRF_MML1BH_15-24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FCA4E0-E6B4-4FE1-BF4E-182122450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435" y="5025134"/>
            <a:ext cx="2921130" cy="8403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4FE4253-6DDD-4CE6-9D52-4E68F8DE0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566" y="2329901"/>
            <a:ext cx="842010" cy="19304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CABD5A3-3C5A-4761-A707-539850759F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8543" y="2321192"/>
            <a:ext cx="758737" cy="18069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4E4FAD3-9A66-472A-89AA-AAB1EF24F7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071" y="1716317"/>
            <a:ext cx="2921130" cy="34867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006A87-2AF3-471A-8059-6125643DDD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9824" y="2092778"/>
            <a:ext cx="3245468" cy="23311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B0D0DD-C0D8-4328-9B3C-02A1BD1954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20531" y="1516032"/>
            <a:ext cx="3072990" cy="355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7609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VRF_MML1BH_15-24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33EE24-3681-4FE5-B8FB-B1A27FC69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3143" y="4407612"/>
            <a:ext cx="4692238" cy="22443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4EBE70-0E18-42DE-B16E-823DD13054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935" y="1489753"/>
            <a:ext cx="4403786" cy="25685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2674C6-EF0D-4933-94D0-8E2539F421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908" y="811655"/>
            <a:ext cx="1963343" cy="314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VRF_MML1BH_15-24_Service Area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5DE1C2-AEFA-44F4-994E-66C62DB4CC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710" y="1490790"/>
            <a:ext cx="4299261" cy="4457164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27BC585-3C79-4524-A389-A252FBDD7998}"/>
              </a:ext>
            </a:extLst>
          </p:cNvPr>
          <p:cNvCxnSpPr>
            <a:cxnSpLocks/>
          </p:cNvCxnSpPr>
          <p:nvPr/>
        </p:nvCxnSpPr>
        <p:spPr>
          <a:xfrm flipV="1">
            <a:off x="3365251" y="3410647"/>
            <a:ext cx="1107878" cy="6303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1A89497-3CDD-489B-AEB4-0B17C12F19D1}"/>
              </a:ext>
            </a:extLst>
          </p:cNvPr>
          <p:cNvCxnSpPr>
            <a:cxnSpLocks/>
          </p:cNvCxnSpPr>
          <p:nvPr/>
        </p:nvCxnSpPr>
        <p:spPr>
          <a:xfrm flipV="1">
            <a:off x="3611760" y="3865413"/>
            <a:ext cx="1107878" cy="6303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752B9BD-58BE-4375-8710-CAC53B86566F}"/>
              </a:ext>
            </a:extLst>
          </p:cNvPr>
          <p:cNvCxnSpPr>
            <a:cxnSpLocks/>
          </p:cNvCxnSpPr>
          <p:nvPr/>
        </p:nvCxnSpPr>
        <p:spPr>
          <a:xfrm>
            <a:off x="3780910" y="3812184"/>
            <a:ext cx="448190" cy="347066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77EF2F7-52FF-480F-97AA-C291954EBAF4}"/>
              </a:ext>
            </a:extLst>
          </p:cNvPr>
          <p:cNvCxnSpPr>
            <a:cxnSpLocks/>
          </p:cNvCxnSpPr>
          <p:nvPr/>
        </p:nvCxnSpPr>
        <p:spPr>
          <a:xfrm>
            <a:off x="6616700" y="5448300"/>
            <a:ext cx="445543" cy="311740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ABB4E9D-D7A8-43D5-871B-DF2F6537A194}"/>
              </a:ext>
            </a:extLst>
          </p:cNvPr>
          <p:cNvSpPr txBox="1"/>
          <p:nvPr/>
        </p:nvSpPr>
        <p:spPr>
          <a:xfrm>
            <a:off x="3580559" y="3915464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220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DD91FD7-D933-498D-8601-E98F50B1F907}"/>
              </a:ext>
            </a:extLst>
          </p:cNvPr>
          <p:cNvSpPr txBox="1"/>
          <p:nvPr/>
        </p:nvSpPr>
        <p:spPr>
          <a:xfrm>
            <a:off x="6355678" y="5542800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220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701D5B5-04D0-4079-BD62-0E5D82CE0761}"/>
              </a:ext>
            </a:extLst>
          </p:cNvPr>
          <p:cNvCxnSpPr>
            <a:cxnSpLocks/>
          </p:cNvCxnSpPr>
          <p:nvPr/>
        </p:nvCxnSpPr>
        <p:spPr>
          <a:xfrm flipV="1">
            <a:off x="6721907" y="5328780"/>
            <a:ext cx="1107878" cy="6303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31978B8-35E5-4A73-AC42-5F20817450AE}"/>
              </a:ext>
            </a:extLst>
          </p:cNvPr>
          <p:cNvCxnSpPr>
            <a:cxnSpLocks/>
          </p:cNvCxnSpPr>
          <p:nvPr/>
        </p:nvCxnSpPr>
        <p:spPr>
          <a:xfrm flipV="1">
            <a:off x="6320368" y="4991651"/>
            <a:ext cx="1107878" cy="6303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7609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VRF_MML1BH_15-24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796B61-6BA1-477D-B6B0-17A098F68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9036" y="1200418"/>
            <a:ext cx="4299261" cy="44571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37E6A9-218A-4821-BB65-2085087A4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279" y="2093959"/>
            <a:ext cx="5020371" cy="160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7609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VRF_MML1BH_15-24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4365-A950-4682-9131-6EB1BAC53D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33488"/>
            <a:ext cx="5353050" cy="18474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21B197-7FC9-4875-8084-F86564246C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770" y="1521785"/>
            <a:ext cx="3294280" cy="381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940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9F46FB-47ED-4895-8D69-16FE48D50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530" y="1579624"/>
            <a:ext cx="3940538" cy="4311183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627676A-CB77-4108-B855-8CA4A6726109}"/>
              </a:ext>
            </a:extLst>
          </p:cNvPr>
          <p:cNvCxnSpPr>
            <a:cxnSpLocks/>
          </p:cNvCxnSpPr>
          <p:nvPr/>
        </p:nvCxnSpPr>
        <p:spPr>
          <a:xfrm flipV="1">
            <a:off x="4407737" y="2264229"/>
            <a:ext cx="3717360" cy="10449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61BD31D-DB59-4772-860E-AAACCF7AD8E9}"/>
              </a:ext>
            </a:extLst>
          </p:cNvPr>
          <p:cNvCxnSpPr>
            <a:cxnSpLocks/>
          </p:cNvCxnSpPr>
          <p:nvPr/>
        </p:nvCxnSpPr>
        <p:spPr>
          <a:xfrm>
            <a:off x="4142125" y="4936124"/>
            <a:ext cx="3982972" cy="8872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74EE2CC7-BC30-430F-8D1B-B7FA72621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7164" y="3613785"/>
            <a:ext cx="3336360" cy="26637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324FA8A-F7AD-4D20-A689-236AA36902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7164" y="1481632"/>
            <a:ext cx="3336360" cy="1518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74C55A8-797F-479A-BB5A-8D5723724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4632" y="1962364"/>
            <a:ext cx="3182735" cy="35549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0604" y="162382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3044AD8-D0CD-4E53-B29B-DCA35CA4810F}"/>
              </a:ext>
            </a:extLst>
          </p:cNvPr>
          <p:cNvCxnSpPr>
            <a:cxnSpLocks/>
          </p:cNvCxnSpPr>
          <p:nvPr/>
        </p:nvCxnSpPr>
        <p:spPr>
          <a:xfrm flipH="1">
            <a:off x="3667874" y="4458984"/>
            <a:ext cx="3832263" cy="69864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5BFD253-1DAD-43FD-BDE4-B4F008E3047A}"/>
              </a:ext>
            </a:extLst>
          </p:cNvPr>
          <p:cNvCxnSpPr>
            <a:cxnSpLocks/>
          </p:cNvCxnSpPr>
          <p:nvPr/>
        </p:nvCxnSpPr>
        <p:spPr>
          <a:xfrm>
            <a:off x="7592602" y="4304872"/>
            <a:ext cx="1397286" cy="49243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792F9A9-D3C0-45F9-A1F6-CD09C832B26F}"/>
              </a:ext>
            </a:extLst>
          </p:cNvPr>
          <p:cNvCxnSpPr>
            <a:cxnSpLocks/>
          </p:cNvCxnSpPr>
          <p:nvPr/>
        </p:nvCxnSpPr>
        <p:spPr>
          <a:xfrm flipH="1" flipV="1">
            <a:off x="3678148" y="2229492"/>
            <a:ext cx="3780892" cy="221921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B2CCFDE-E01D-4E1D-B9CB-26A8A8C55A08}"/>
              </a:ext>
            </a:extLst>
          </p:cNvPr>
          <p:cNvCxnSpPr>
            <a:cxnSpLocks/>
          </p:cNvCxnSpPr>
          <p:nvPr/>
        </p:nvCxnSpPr>
        <p:spPr>
          <a:xfrm flipV="1">
            <a:off x="7572054" y="1828800"/>
            <a:ext cx="1417834" cy="246579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B8057F1A-EDB8-43F5-9515-07F6C9252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9888" y="3263396"/>
            <a:ext cx="2888932" cy="306781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301C4DD-DA9E-48C5-9283-CE7E3E3403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0636" y="162382"/>
            <a:ext cx="2847435" cy="296420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BB5061D-41E4-4949-BC8A-3DEEB5EDCC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316" y="3594606"/>
            <a:ext cx="2915010" cy="265208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A3B43AD-9551-4EF1-94E3-BA6261071C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294" y="771232"/>
            <a:ext cx="2938032" cy="249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45E535-C435-4CCC-BBF1-88B8093578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881" y="1695236"/>
            <a:ext cx="3423602" cy="401387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399" y="308481"/>
            <a:ext cx="4117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Drain Pipe Connector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3044AD8-D0CD-4E53-B29B-DCA35CA4810F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4479533" y="3622925"/>
            <a:ext cx="3215811" cy="166826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CAF06771-890E-444D-91A0-81ECEB8AB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5344" y="1695236"/>
            <a:ext cx="3246633" cy="385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5496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2489</TotalTime>
  <Words>54</Words>
  <Application>Microsoft Office PowerPoint</Application>
  <PresentationFormat>Widescreen</PresentationFormat>
  <Paragraphs>24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813</cp:revision>
  <dcterms:created xsi:type="dcterms:W3CDTF">2016-10-06T10:26:47Z</dcterms:created>
  <dcterms:modified xsi:type="dcterms:W3CDTF">2021-01-25T09:24:31Z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5042543b-034a-4ee4-a01f-288b881843c8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